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2"/>
  </p:notesMasterIdLst>
  <p:sldIdLst>
    <p:sldId id="256" r:id="rId2"/>
    <p:sldId id="408" r:id="rId3"/>
    <p:sldId id="407" r:id="rId4"/>
    <p:sldId id="257" r:id="rId5"/>
    <p:sldId id="409" r:id="rId6"/>
    <p:sldId id="258" r:id="rId7"/>
    <p:sldId id="259" r:id="rId8"/>
    <p:sldId id="260" r:id="rId9"/>
    <p:sldId id="41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4" r:id="rId23"/>
    <p:sldId id="275" r:id="rId24"/>
    <p:sldId id="411" r:id="rId25"/>
    <p:sldId id="278" r:id="rId26"/>
    <p:sldId id="421" r:id="rId27"/>
    <p:sldId id="279" r:id="rId28"/>
    <p:sldId id="280" r:id="rId29"/>
    <p:sldId id="416" r:id="rId30"/>
    <p:sldId id="417" r:id="rId31"/>
    <p:sldId id="418" r:id="rId32"/>
    <p:sldId id="419" r:id="rId33"/>
    <p:sldId id="420" r:id="rId34"/>
    <p:sldId id="424" r:id="rId35"/>
    <p:sldId id="412" r:id="rId36"/>
    <p:sldId id="423" r:id="rId37"/>
    <p:sldId id="288" r:id="rId38"/>
    <p:sldId id="289" r:id="rId39"/>
    <p:sldId id="290" r:id="rId40"/>
    <p:sldId id="291" r:id="rId41"/>
    <p:sldId id="292" r:id="rId42"/>
    <p:sldId id="293" r:id="rId43"/>
    <p:sldId id="41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6" r:id="rId55"/>
    <p:sldId id="307" r:id="rId56"/>
    <p:sldId id="309" r:id="rId57"/>
    <p:sldId id="310" r:id="rId58"/>
    <p:sldId id="311" r:id="rId59"/>
    <p:sldId id="312" r:id="rId60"/>
    <p:sldId id="313" r:id="rId61"/>
    <p:sldId id="314" r:id="rId62"/>
    <p:sldId id="315" r:id="rId63"/>
    <p:sldId id="316" r:id="rId64"/>
    <p:sldId id="317" r:id="rId65"/>
    <p:sldId id="318" r:id="rId66"/>
    <p:sldId id="319" r:id="rId67"/>
    <p:sldId id="320" r:id="rId68"/>
    <p:sldId id="414" r:id="rId69"/>
    <p:sldId id="321" r:id="rId70"/>
    <p:sldId id="322" r:id="rId71"/>
    <p:sldId id="323" r:id="rId72"/>
    <p:sldId id="324" r:id="rId73"/>
    <p:sldId id="325" r:id="rId74"/>
    <p:sldId id="326" r:id="rId75"/>
    <p:sldId id="327" r:id="rId76"/>
    <p:sldId id="330" r:id="rId77"/>
    <p:sldId id="331" r:id="rId78"/>
    <p:sldId id="332" r:id="rId79"/>
    <p:sldId id="346" r:id="rId80"/>
    <p:sldId id="348" r:id="rId81"/>
    <p:sldId id="343" r:id="rId82"/>
    <p:sldId id="349" r:id="rId83"/>
    <p:sldId id="357" r:id="rId84"/>
    <p:sldId id="361" r:id="rId85"/>
    <p:sldId id="368" r:id="rId86"/>
    <p:sldId id="369" r:id="rId87"/>
    <p:sldId id="373" r:id="rId88"/>
    <p:sldId id="422" r:id="rId89"/>
    <p:sldId id="415" r:id="rId90"/>
    <p:sldId id="333" r:id="rId91"/>
  </p:sldIdLst>
  <p:sldSz cx="9144000" cy="6858000" type="screen4x3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modifyVerifier cryptProviderType="rsaAES" cryptAlgorithmClass="hash" cryptAlgorithmType="typeAny" cryptAlgorithmSid="14" spinCount="100000" saltData="35KokNHBl5aXsQl9Hps1bQ==" hashData="cRhF1sjhoAsP3pjm+qZYvXKsciuPmZBij/gyNyQNA54Sgw1XdrOb59puSEysCrUwcF3DjChOuEsR5Q4FhorLbg=="/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59B68"/>
    <a:srgbClr val="FF0000"/>
    <a:srgbClr val="FFFFCC"/>
    <a:srgbClr val="339966"/>
    <a:srgbClr val="33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09" autoAdjust="0"/>
    <p:restoredTop sz="91990" autoAdjust="0"/>
  </p:normalViewPr>
  <p:slideViewPr>
    <p:cSldViewPr>
      <p:cViewPr varScale="1">
        <p:scale>
          <a:sx n="91" d="100"/>
          <a:sy n="91" d="100"/>
        </p:scale>
        <p:origin x="704" y="5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_rels/viewProps.xml.rels><?xml version="1.0" encoding="UTF-8" standalone="yes"?>
<Relationships xmlns="http://schemas.openxmlformats.org/package/2006/relationships"><Relationship Id="rId2" Type="http://schemas.openxmlformats.org/officeDocument/2006/relationships/slide" Target="slides/slide77.xml"/><Relationship Id="rId1" Type="http://schemas.openxmlformats.org/officeDocument/2006/relationships/slide" Target="slides/slide76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0F1CB24-0A64-4257-BFD4-1893D84AAFA9}" type="doc">
      <dgm:prSet loTypeId="urn:microsoft.com/office/officeart/2005/8/layout/cycle8" loCatId="cycle" qsTypeId="urn:microsoft.com/office/officeart/2005/8/quickstyle/simple3" qsCatId="simple" csTypeId="urn:microsoft.com/office/officeart/2005/8/colors/accent1_2" csCatId="accent1" phldr="1"/>
      <dgm:spPr/>
    </dgm:pt>
    <dgm:pt modelId="{729BC77A-90AA-4705-8E3D-D89502F306D9}">
      <dgm:prSet phldrT="[文本]" custT="1"/>
      <dgm:spPr>
        <a:solidFill>
          <a:srgbClr val="FFC000"/>
        </a:solidFill>
      </dgm:spPr>
      <dgm:t>
        <a:bodyPr/>
        <a:lstStyle/>
        <a:p>
          <a:r>
            <a:rPr lang="zh-CN" altLang="en-US" sz="4000" dirty="0" smtClean="0"/>
            <a:t>软件环境</a:t>
          </a:r>
          <a:endParaRPr lang="zh-CN" altLang="en-US" sz="4000" dirty="0"/>
        </a:p>
      </dgm:t>
    </dgm:pt>
    <dgm:pt modelId="{422E0F95-D7CF-4436-9194-C59F2AC6C602}" type="parTrans" cxnId="{6EF12D38-028D-4936-A01B-24D35786AE47}">
      <dgm:prSet/>
      <dgm:spPr/>
      <dgm:t>
        <a:bodyPr/>
        <a:lstStyle/>
        <a:p>
          <a:endParaRPr lang="zh-CN" altLang="en-US" sz="4000"/>
        </a:p>
      </dgm:t>
    </dgm:pt>
    <dgm:pt modelId="{84681FDD-4866-40F3-9862-41B609057627}" type="sibTrans" cxnId="{6EF12D38-028D-4936-A01B-24D35786AE47}">
      <dgm:prSet/>
      <dgm:spPr/>
      <dgm:t>
        <a:bodyPr/>
        <a:lstStyle/>
        <a:p>
          <a:endParaRPr lang="zh-CN" altLang="en-US" sz="4000"/>
        </a:p>
      </dgm:t>
    </dgm:pt>
    <dgm:pt modelId="{E61CB790-6C2C-4027-A588-D18FBA104C91}">
      <dgm:prSet phldrT="[文本]" custT="1"/>
      <dgm:spPr>
        <a:solidFill>
          <a:srgbClr val="659B68"/>
        </a:solidFill>
      </dgm:spPr>
      <dgm:t>
        <a:bodyPr/>
        <a:lstStyle/>
        <a:p>
          <a:r>
            <a:rPr lang="zh-CN" altLang="en-US" sz="4000" dirty="0" smtClean="0"/>
            <a:t>需求工程</a:t>
          </a:r>
          <a:endParaRPr lang="zh-CN" altLang="en-US" sz="4000" dirty="0"/>
        </a:p>
      </dgm:t>
    </dgm:pt>
    <dgm:pt modelId="{AC971B9E-F030-46A6-BBC8-36ED4CE7D3D2}" type="parTrans" cxnId="{C7835582-9A9B-4C96-ABF8-B68576193A75}">
      <dgm:prSet/>
      <dgm:spPr/>
      <dgm:t>
        <a:bodyPr/>
        <a:lstStyle/>
        <a:p>
          <a:endParaRPr lang="zh-CN" altLang="en-US" sz="4000"/>
        </a:p>
      </dgm:t>
    </dgm:pt>
    <dgm:pt modelId="{968811CA-B047-4711-881D-D4BC2B32D63A}" type="sibTrans" cxnId="{C7835582-9A9B-4C96-ABF8-B68576193A75}">
      <dgm:prSet/>
      <dgm:spPr/>
      <dgm:t>
        <a:bodyPr/>
        <a:lstStyle/>
        <a:p>
          <a:endParaRPr lang="zh-CN" altLang="en-US" sz="4000"/>
        </a:p>
      </dgm:t>
    </dgm:pt>
    <dgm:pt modelId="{E9060E82-52D6-400D-AD98-BEBFE1FC0470}">
      <dgm:prSet phldrT="[文本]" custT="1"/>
      <dgm:spPr>
        <a:solidFill>
          <a:srgbClr val="00B0F0"/>
        </a:solidFill>
      </dgm:spPr>
      <dgm:t>
        <a:bodyPr/>
        <a:lstStyle/>
        <a:p>
          <a:r>
            <a:rPr lang="zh-CN" altLang="en-US" sz="4000" dirty="0" smtClean="0"/>
            <a:t>需求建模</a:t>
          </a:r>
          <a:endParaRPr lang="zh-CN" altLang="en-US" sz="4000" dirty="0"/>
        </a:p>
      </dgm:t>
    </dgm:pt>
    <dgm:pt modelId="{98DE06B4-FCC7-46BA-B651-504D3F227B8D}" type="parTrans" cxnId="{13DCFAF8-7615-43B4-B37D-02237615B010}">
      <dgm:prSet/>
      <dgm:spPr/>
      <dgm:t>
        <a:bodyPr/>
        <a:lstStyle/>
        <a:p>
          <a:endParaRPr lang="zh-CN" altLang="en-US" sz="4000"/>
        </a:p>
      </dgm:t>
    </dgm:pt>
    <dgm:pt modelId="{3EB11C06-F948-4EE9-A6EA-BEC7C09217B3}" type="sibTrans" cxnId="{13DCFAF8-7615-43B4-B37D-02237615B010}">
      <dgm:prSet/>
      <dgm:spPr/>
      <dgm:t>
        <a:bodyPr/>
        <a:lstStyle/>
        <a:p>
          <a:endParaRPr lang="zh-CN" altLang="en-US" sz="4000"/>
        </a:p>
      </dgm:t>
    </dgm:pt>
    <dgm:pt modelId="{05DA0F06-53C6-4641-BEFD-4AC47EEC5D39}">
      <dgm:prSet phldrT="[文本]" custT="1"/>
      <dgm:spPr>
        <a:solidFill>
          <a:srgbClr val="00B0F0"/>
        </a:solidFill>
      </dgm:spPr>
      <dgm:t>
        <a:bodyPr/>
        <a:lstStyle/>
        <a:p>
          <a:r>
            <a:rPr lang="zh-CN" altLang="en-US" sz="4000" dirty="0" smtClean="0"/>
            <a:t>软件设计</a:t>
          </a:r>
          <a:endParaRPr lang="zh-CN" altLang="en-US" sz="4000" dirty="0"/>
        </a:p>
      </dgm:t>
    </dgm:pt>
    <dgm:pt modelId="{27F1636C-2514-4FF9-A81A-5664A9DFDAB5}" type="parTrans" cxnId="{2EB934AA-B506-49CD-A9DE-953DF5A9C392}">
      <dgm:prSet/>
      <dgm:spPr/>
      <dgm:t>
        <a:bodyPr/>
        <a:lstStyle/>
        <a:p>
          <a:endParaRPr lang="zh-CN" altLang="en-US" sz="4000"/>
        </a:p>
      </dgm:t>
    </dgm:pt>
    <dgm:pt modelId="{77386C54-7A5D-4F9C-8D00-52E67C28F7CC}" type="sibTrans" cxnId="{2EB934AA-B506-49CD-A9DE-953DF5A9C392}">
      <dgm:prSet/>
      <dgm:spPr/>
      <dgm:t>
        <a:bodyPr/>
        <a:lstStyle/>
        <a:p>
          <a:endParaRPr lang="zh-CN" altLang="en-US" sz="4000"/>
        </a:p>
      </dgm:t>
    </dgm:pt>
    <dgm:pt modelId="{25546917-63C3-4A1E-A413-363BD1D90F8A}" type="pres">
      <dgm:prSet presAssocID="{90F1CB24-0A64-4257-BFD4-1893D84AAFA9}" presName="compositeShape" presStyleCnt="0">
        <dgm:presLayoutVars>
          <dgm:chMax val="7"/>
          <dgm:dir/>
          <dgm:resizeHandles val="exact"/>
        </dgm:presLayoutVars>
      </dgm:prSet>
      <dgm:spPr/>
    </dgm:pt>
    <dgm:pt modelId="{8B0CA436-706A-4573-9BC0-5D6740DA6DE4}" type="pres">
      <dgm:prSet presAssocID="{90F1CB24-0A64-4257-BFD4-1893D84AAFA9}" presName="wedge1" presStyleLbl="node1" presStyleIdx="0" presStyleCnt="4"/>
      <dgm:spPr/>
      <dgm:t>
        <a:bodyPr/>
        <a:lstStyle/>
        <a:p>
          <a:endParaRPr lang="zh-CN" altLang="en-US"/>
        </a:p>
      </dgm:t>
    </dgm:pt>
    <dgm:pt modelId="{C9BA532B-A7AF-403D-B1D9-DB20B728C5F3}" type="pres">
      <dgm:prSet presAssocID="{90F1CB24-0A64-4257-BFD4-1893D84AAFA9}" presName="dummy1a" presStyleCnt="0"/>
      <dgm:spPr/>
    </dgm:pt>
    <dgm:pt modelId="{F330F466-C692-4DD8-9AE5-34F57E582993}" type="pres">
      <dgm:prSet presAssocID="{90F1CB24-0A64-4257-BFD4-1893D84AAFA9}" presName="dummy1b" presStyleCnt="0"/>
      <dgm:spPr/>
    </dgm:pt>
    <dgm:pt modelId="{45CEBE00-801E-4D1B-919E-32B7F0E1E2EF}" type="pres">
      <dgm:prSet presAssocID="{90F1CB24-0A64-4257-BFD4-1893D84AAFA9}" presName="wedge1Tx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BEF75D0-2D00-480E-B71F-AFA2F395EF93}" type="pres">
      <dgm:prSet presAssocID="{90F1CB24-0A64-4257-BFD4-1893D84AAFA9}" presName="wedge2" presStyleLbl="node1" presStyleIdx="1" presStyleCnt="4"/>
      <dgm:spPr/>
      <dgm:t>
        <a:bodyPr/>
        <a:lstStyle/>
        <a:p>
          <a:endParaRPr lang="zh-CN" altLang="en-US"/>
        </a:p>
      </dgm:t>
    </dgm:pt>
    <dgm:pt modelId="{896C492F-121D-4C88-A247-7E220E8975BA}" type="pres">
      <dgm:prSet presAssocID="{90F1CB24-0A64-4257-BFD4-1893D84AAFA9}" presName="dummy2a" presStyleCnt="0"/>
      <dgm:spPr/>
    </dgm:pt>
    <dgm:pt modelId="{102622C7-50B1-4300-A0E3-9FE323FAD890}" type="pres">
      <dgm:prSet presAssocID="{90F1CB24-0A64-4257-BFD4-1893D84AAFA9}" presName="dummy2b" presStyleCnt="0"/>
      <dgm:spPr/>
    </dgm:pt>
    <dgm:pt modelId="{F34EF2EC-9E69-4676-A9BD-C5CECE3344F0}" type="pres">
      <dgm:prSet presAssocID="{90F1CB24-0A64-4257-BFD4-1893D84AAFA9}" presName="wedge2Tx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8D18F3D-0623-4568-9E80-2EF0436F0614}" type="pres">
      <dgm:prSet presAssocID="{90F1CB24-0A64-4257-BFD4-1893D84AAFA9}" presName="wedge3" presStyleLbl="node1" presStyleIdx="2" presStyleCnt="4"/>
      <dgm:spPr/>
      <dgm:t>
        <a:bodyPr/>
        <a:lstStyle/>
        <a:p>
          <a:endParaRPr lang="zh-CN" altLang="en-US"/>
        </a:p>
      </dgm:t>
    </dgm:pt>
    <dgm:pt modelId="{BB3D9C5C-4EFC-4B94-870C-AA26E4A5CC04}" type="pres">
      <dgm:prSet presAssocID="{90F1CB24-0A64-4257-BFD4-1893D84AAFA9}" presName="dummy3a" presStyleCnt="0"/>
      <dgm:spPr/>
    </dgm:pt>
    <dgm:pt modelId="{5DC049F5-D184-4C06-A984-7F1842EB629B}" type="pres">
      <dgm:prSet presAssocID="{90F1CB24-0A64-4257-BFD4-1893D84AAFA9}" presName="dummy3b" presStyleCnt="0"/>
      <dgm:spPr/>
    </dgm:pt>
    <dgm:pt modelId="{7AF0F75E-5896-4ACC-83D4-861E22DED71D}" type="pres">
      <dgm:prSet presAssocID="{90F1CB24-0A64-4257-BFD4-1893D84AAFA9}" presName="wedge3Tx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041A165-87D9-4B65-961F-6A1BBFD86B10}" type="pres">
      <dgm:prSet presAssocID="{90F1CB24-0A64-4257-BFD4-1893D84AAFA9}" presName="wedge4" presStyleLbl="node1" presStyleIdx="3" presStyleCnt="4"/>
      <dgm:spPr/>
      <dgm:t>
        <a:bodyPr/>
        <a:lstStyle/>
        <a:p>
          <a:endParaRPr lang="zh-CN" altLang="en-US"/>
        </a:p>
      </dgm:t>
    </dgm:pt>
    <dgm:pt modelId="{C0D9A338-317F-4C25-9F70-AE7DE8262E85}" type="pres">
      <dgm:prSet presAssocID="{90F1CB24-0A64-4257-BFD4-1893D84AAFA9}" presName="dummy4a" presStyleCnt="0"/>
      <dgm:spPr/>
    </dgm:pt>
    <dgm:pt modelId="{BA2F72E5-6822-4C3C-8193-DC98D53D819A}" type="pres">
      <dgm:prSet presAssocID="{90F1CB24-0A64-4257-BFD4-1893D84AAFA9}" presName="dummy4b" presStyleCnt="0"/>
      <dgm:spPr/>
    </dgm:pt>
    <dgm:pt modelId="{273FF7CB-0935-47FF-A607-CF5BEDABF63B}" type="pres">
      <dgm:prSet presAssocID="{90F1CB24-0A64-4257-BFD4-1893D84AAFA9}" presName="wedge4Tx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95FD66F-7CFD-469F-86CE-BB1095A1431A}" type="pres">
      <dgm:prSet presAssocID="{84681FDD-4866-40F3-9862-41B609057627}" presName="arrowWedge1" presStyleLbl="fgSibTrans2D1" presStyleIdx="0" presStyleCnt="4"/>
      <dgm:spPr/>
    </dgm:pt>
    <dgm:pt modelId="{DBA1816E-365B-40B9-A57E-07CDE88D508E}" type="pres">
      <dgm:prSet presAssocID="{968811CA-B047-4711-881D-D4BC2B32D63A}" presName="arrowWedge2" presStyleLbl="fgSibTrans2D1" presStyleIdx="1" presStyleCnt="4"/>
      <dgm:spPr/>
    </dgm:pt>
    <dgm:pt modelId="{822EF0DD-5D5C-48A5-B9F7-763117314014}" type="pres">
      <dgm:prSet presAssocID="{3EB11C06-F948-4EE9-A6EA-BEC7C09217B3}" presName="arrowWedge3" presStyleLbl="fgSibTrans2D1" presStyleIdx="2" presStyleCnt="4"/>
      <dgm:spPr/>
    </dgm:pt>
    <dgm:pt modelId="{334EEABF-93D9-4BF1-ADEB-9B279FC8FB34}" type="pres">
      <dgm:prSet presAssocID="{77386C54-7A5D-4F9C-8D00-52E67C28F7CC}" presName="arrowWedge4" presStyleLbl="fgSibTrans2D1" presStyleIdx="3" presStyleCnt="4"/>
      <dgm:spPr/>
    </dgm:pt>
  </dgm:ptLst>
  <dgm:cxnLst>
    <dgm:cxn modelId="{13DCFAF8-7615-43B4-B37D-02237615B010}" srcId="{90F1CB24-0A64-4257-BFD4-1893D84AAFA9}" destId="{E9060E82-52D6-400D-AD98-BEBFE1FC0470}" srcOrd="2" destOrd="0" parTransId="{98DE06B4-FCC7-46BA-B651-504D3F227B8D}" sibTransId="{3EB11C06-F948-4EE9-A6EA-BEC7C09217B3}"/>
    <dgm:cxn modelId="{71CF22C1-87F5-48D8-989F-9806AC59E8F2}" type="presOf" srcId="{E61CB790-6C2C-4027-A588-D18FBA104C91}" destId="{F34EF2EC-9E69-4676-A9BD-C5CECE3344F0}" srcOrd="1" destOrd="0" presId="urn:microsoft.com/office/officeart/2005/8/layout/cycle8"/>
    <dgm:cxn modelId="{63EE0C2A-A2CD-4E6D-B03E-24024AEC0449}" type="presOf" srcId="{E9060E82-52D6-400D-AD98-BEBFE1FC0470}" destId="{88D18F3D-0623-4568-9E80-2EF0436F0614}" srcOrd="0" destOrd="0" presId="urn:microsoft.com/office/officeart/2005/8/layout/cycle8"/>
    <dgm:cxn modelId="{6EF12D38-028D-4936-A01B-24D35786AE47}" srcId="{90F1CB24-0A64-4257-BFD4-1893D84AAFA9}" destId="{729BC77A-90AA-4705-8E3D-D89502F306D9}" srcOrd="0" destOrd="0" parTransId="{422E0F95-D7CF-4436-9194-C59F2AC6C602}" sibTransId="{84681FDD-4866-40F3-9862-41B609057627}"/>
    <dgm:cxn modelId="{2EB934AA-B506-49CD-A9DE-953DF5A9C392}" srcId="{90F1CB24-0A64-4257-BFD4-1893D84AAFA9}" destId="{05DA0F06-53C6-4641-BEFD-4AC47EEC5D39}" srcOrd="3" destOrd="0" parTransId="{27F1636C-2514-4FF9-A81A-5664A9DFDAB5}" sibTransId="{77386C54-7A5D-4F9C-8D00-52E67C28F7CC}"/>
    <dgm:cxn modelId="{CDE411D3-CAD0-4CB6-ABEB-0D6E78F1F447}" type="presOf" srcId="{729BC77A-90AA-4705-8E3D-D89502F306D9}" destId="{45CEBE00-801E-4D1B-919E-32B7F0E1E2EF}" srcOrd="1" destOrd="0" presId="urn:microsoft.com/office/officeart/2005/8/layout/cycle8"/>
    <dgm:cxn modelId="{C7835582-9A9B-4C96-ABF8-B68576193A75}" srcId="{90F1CB24-0A64-4257-BFD4-1893D84AAFA9}" destId="{E61CB790-6C2C-4027-A588-D18FBA104C91}" srcOrd="1" destOrd="0" parTransId="{AC971B9E-F030-46A6-BBC8-36ED4CE7D3D2}" sibTransId="{968811CA-B047-4711-881D-D4BC2B32D63A}"/>
    <dgm:cxn modelId="{41CC4398-FE2E-45B3-B418-8891F30A65D1}" type="presOf" srcId="{05DA0F06-53C6-4641-BEFD-4AC47EEC5D39}" destId="{6041A165-87D9-4B65-961F-6A1BBFD86B10}" srcOrd="0" destOrd="0" presId="urn:microsoft.com/office/officeart/2005/8/layout/cycle8"/>
    <dgm:cxn modelId="{96C4C4BB-37EC-432C-8E7A-09456FDA4756}" type="presOf" srcId="{729BC77A-90AA-4705-8E3D-D89502F306D9}" destId="{8B0CA436-706A-4573-9BC0-5D6740DA6DE4}" srcOrd="0" destOrd="0" presId="urn:microsoft.com/office/officeart/2005/8/layout/cycle8"/>
    <dgm:cxn modelId="{42B73B1B-57E5-4FC1-A05B-DEBE0FAC03B0}" type="presOf" srcId="{E61CB790-6C2C-4027-A588-D18FBA104C91}" destId="{EBEF75D0-2D00-480E-B71F-AFA2F395EF93}" srcOrd="0" destOrd="0" presId="urn:microsoft.com/office/officeart/2005/8/layout/cycle8"/>
    <dgm:cxn modelId="{A3D2C64A-2D9F-45C2-AC3E-C133E1C9F99C}" type="presOf" srcId="{90F1CB24-0A64-4257-BFD4-1893D84AAFA9}" destId="{25546917-63C3-4A1E-A413-363BD1D90F8A}" srcOrd="0" destOrd="0" presId="urn:microsoft.com/office/officeart/2005/8/layout/cycle8"/>
    <dgm:cxn modelId="{54A9B503-57D3-4532-8E67-17612090F214}" type="presOf" srcId="{05DA0F06-53C6-4641-BEFD-4AC47EEC5D39}" destId="{273FF7CB-0935-47FF-A607-CF5BEDABF63B}" srcOrd="1" destOrd="0" presId="urn:microsoft.com/office/officeart/2005/8/layout/cycle8"/>
    <dgm:cxn modelId="{77B0969F-B582-4F60-940C-0019A63E457D}" type="presOf" srcId="{E9060E82-52D6-400D-AD98-BEBFE1FC0470}" destId="{7AF0F75E-5896-4ACC-83D4-861E22DED71D}" srcOrd="1" destOrd="0" presId="urn:microsoft.com/office/officeart/2005/8/layout/cycle8"/>
    <dgm:cxn modelId="{50EB3EA8-1C9B-4041-8F32-24D7B8249208}" type="presParOf" srcId="{25546917-63C3-4A1E-A413-363BD1D90F8A}" destId="{8B0CA436-706A-4573-9BC0-5D6740DA6DE4}" srcOrd="0" destOrd="0" presId="urn:microsoft.com/office/officeart/2005/8/layout/cycle8"/>
    <dgm:cxn modelId="{008D9C53-83E0-4233-B489-A5C9AFD3D2C4}" type="presParOf" srcId="{25546917-63C3-4A1E-A413-363BD1D90F8A}" destId="{C9BA532B-A7AF-403D-B1D9-DB20B728C5F3}" srcOrd="1" destOrd="0" presId="urn:microsoft.com/office/officeart/2005/8/layout/cycle8"/>
    <dgm:cxn modelId="{DD5CFD06-8530-434F-85D1-36C816F104DE}" type="presParOf" srcId="{25546917-63C3-4A1E-A413-363BD1D90F8A}" destId="{F330F466-C692-4DD8-9AE5-34F57E582993}" srcOrd="2" destOrd="0" presId="urn:microsoft.com/office/officeart/2005/8/layout/cycle8"/>
    <dgm:cxn modelId="{43BCC10C-198F-40BF-8747-79A2E376A57C}" type="presParOf" srcId="{25546917-63C3-4A1E-A413-363BD1D90F8A}" destId="{45CEBE00-801E-4D1B-919E-32B7F0E1E2EF}" srcOrd="3" destOrd="0" presId="urn:microsoft.com/office/officeart/2005/8/layout/cycle8"/>
    <dgm:cxn modelId="{D4033C91-1C7A-4397-9DD7-D42977698A98}" type="presParOf" srcId="{25546917-63C3-4A1E-A413-363BD1D90F8A}" destId="{EBEF75D0-2D00-480E-B71F-AFA2F395EF93}" srcOrd="4" destOrd="0" presId="urn:microsoft.com/office/officeart/2005/8/layout/cycle8"/>
    <dgm:cxn modelId="{3FBD5BF0-6EE3-4893-8C96-62A7D32C4F75}" type="presParOf" srcId="{25546917-63C3-4A1E-A413-363BD1D90F8A}" destId="{896C492F-121D-4C88-A247-7E220E8975BA}" srcOrd="5" destOrd="0" presId="urn:microsoft.com/office/officeart/2005/8/layout/cycle8"/>
    <dgm:cxn modelId="{F44A9712-1021-45C4-A0A0-9D23F7BD2470}" type="presParOf" srcId="{25546917-63C3-4A1E-A413-363BD1D90F8A}" destId="{102622C7-50B1-4300-A0E3-9FE323FAD890}" srcOrd="6" destOrd="0" presId="urn:microsoft.com/office/officeart/2005/8/layout/cycle8"/>
    <dgm:cxn modelId="{1A8A072E-2C46-4D7D-B94F-FD18C7923AFC}" type="presParOf" srcId="{25546917-63C3-4A1E-A413-363BD1D90F8A}" destId="{F34EF2EC-9E69-4676-A9BD-C5CECE3344F0}" srcOrd="7" destOrd="0" presId="urn:microsoft.com/office/officeart/2005/8/layout/cycle8"/>
    <dgm:cxn modelId="{2FA5984B-8D76-4449-9F94-A768E0B13ABC}" type="presParOf" srcId="{25546917-63C3-4A1E-A413-363BD1D90F8A}" destId="{88D18F3D-0623-4568-9E80-2EF0436F0614}" srcOrd="8" destOrd="0" presId="urn:microsoft.com/office/officeart/2005/8/layout/cycle8"/>
    <dgm:cxn modelId="{6BD71910-82B2-4EE8-9B63-5F6170C35167}" type="presParOf" srcId="{25546917-63C3-4A1E-A413-363BD1D90F8A}" destId="{BB3D9C5C-4EFC-4B94-870C-AA26E4A5CC04}" srcOrd="9" destOrd="0" presId="urn:microsoft.com/office/officeart/2005/8/layout/cycle8"/>
    <dgm:cxn modelId="{14EA3032-5CB9-40EF-BD0E-4D25DEF8BE5A}" type="presParOf" srcId="{25546917-63C3-4A1E-A413-363BD1D90F8A}" destId="{5DC049F5-D184-4C06-A984-7F1842EB629B}" srcOrd="10" destOrd="0" presId="urn:microsoft.com/office/officeart/2005/8/layout/cycle8"/>
    <dgm:cxn modelId="{BF80B97E-4933-4CCA-8CBE-1F6A94C3A6F0}" type="presParOf" srcId="{25546917-63C3-4A1E-A413-363BD1D90F8A}" destId="{7AF0F75E-5896-4ACC-83D4-861E22DED71D}" srcOrd="11" destOrd="0" presId="urn:microsoft.com/office/officeart/2005/8/layout/cycle8"/>
    <dgm:cxn modelId="{B39D287D-4C84-4C4B-976C-518BA7773F55}" type="presParOf" srcId="{25546917-63C3-4A1E-A413-363BD1D90F8A}" destId="{6041A165-87D9-4B65-961F-6A1BBFD86B10}" srcOrd="12" destOrd="0" presId="urn:microsoft.com/office/officeart/2005/8/layout/cycle8"/>
    <dgm:cxn modelId="{390B9102-964A-4ADE-9352-4F6FB44EF31F}" type="presParOf" srcId="{25546917-63C3-4A1E-A413-363BD1D90F8A}" destId="{C0D9A338-317F-4C25-9F70-AE7DE8262E85}" srcOrd="13" destOrd="0" presId="urn:microsoft.com/office/officeart/2005/8/layout/cycle8"/>
    <dgm:cxn modelId="{9A4627C5-097B-472B-A593-3FF55CD9AA33}" type="presParOf" srcId="{25546917-63C3-4A1E-A413-363BD1D90F8A}" destId="{BA2F72E5-6822-4C3C-8193-DC98D53D819A}" srcOrd="14" destOrd="0" presId="urn:microsoft.com/office/officeart/2005/8/layout/cycle8"/>
    <dgm:cxn modelId="{CCDA9612-B40B-4BC9-B556-49F1D5C4C1DD}" type="presParOf" srcId="{25546917-63C3-4A1E-A413-363BD1D90F8A}" destId="{273FF7CB-0935-47FF-A607-CF5BEDABF63B}" srcOrd="15" destOrd="0" presId="urn:microsoft.com/office/officeart/2005/8/layout/cycle8"/>
    <dgm:cxn modelId="{75ECE221-9947-4AC0-B451-B60679F5A592}" type="presParOf" srcId="{25546917-63C3-4A1E-A413-363BD1D90F8A}" destId="{595FD66F-7CFD-469F-86CE-BB1095A1431A}" srcOrd="16" destOrd="0" presId="urn:microsoft.com/office/officeart/2005/8/layout/cycle8"/>
    <dgm:cxn modelId="{5F571138-0034-44D6-9BFC-75C1FF54A2B7}" type="presParOf" srcId="{25546917-63C3-4A1E-A413-363BD1D90F8A}" destId="{DBA1816E-365B-40B9-A57E-07CDE88D508E}" srcOrd="17" destOrd="0" presId="urn:microsoft.com/office/officeart/2005/8/layout/cycle8"/>
    <dgm:cxn modelId="{1CC6D6EB-9B24-4371-AE41-391FA0D9F670}" type="presParOf" srcId="{25546917-63C3-4A1E-A413-363BD1D90F8A}" destId="{822EF0DD-5D5C-48A5-B9F7-763117314014}" srcOrd="18" destOrd="0" presId="urn:microsoft.com/office/officeart/2005/8/layout/cycle8"/>
    <dgm:cxn modelId="{62C5C885-6939-4C21-A4D0-41B4BC594266}" type="presParOf" srcId="{25546917-63C3-4A1E-A413-363BD1D90F8A}" destId="{334EEABF-93D9-4BF1-ADEB-9B279FC8FB34}" srcOrd="19" destOrd="0" presId="urn:microsoft.com/office/officeart/2005/8/layout/cycle8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0CA436-706A-4573-9BC0-5D6740DA6DE4}">
      <dsp:nvSpPr>
        <dsp:cNvPr id="0" name=""/>
        <dsp:cNvSpPr/>
      </dsp:nvSpPr>
      <dsp:spPr>
        <a:xfrm>
          <a:off x="1214524" y="290446"/>
          <a:ext cx="3931636" cy="3931636"/>
        </a:xfrm>
        <a:prstGeom prst="pie">
          <a:avLst>
            <a:gd name="adj1" fmla="val 16200000"/>
            <a:gd name="adj2" fmla="val 0"/>
          </a:avLst>
        </a:prstGeom>
        <a:solidFill>
          <a:srgbClr val="FFC000"/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000" kern="1200" dirty="0" smtClean="0"/>
            <a:t>软件环境</a:t>
          </a:r>
          <a:endParaRPr lang="zh-CN" altLang="en-US" sz="4000" kern="1200" dirty="0"/>
        </a:p>
      </dsp:txBody>
      <dsp:txXfrm>
        <a:off x="3301568" y="1105324"/>
        <a:ext cx="1450961" cy="1076519"/>
      </dsp:txXfrm>
    </dsp:sp>
    <dsp:sp modelId="{EBEF75D0-2D00-480E-B71F-AFA2F395EF93}">
      <dsp:nvSpPr>
        <dsp:cNvPr id="0" name=""/>
        <dsp:cNvSpPr/>
      </dsp:nvSpPr>
      <dsp:spPr>
        <a:xfrm>
          <a:off x="1214524" y="422436"/>
          <a:ext cx="3931636" cy="3931636"/>
        </a:xfrm>
        <a:prstGeom prst="pie">
          <a:avLst>
            <a:gd name="adj1" fmla="val 0"/>
            <a:gd name="adj2" fmla="val 5400000"/>
          </a:avLst>
        </a:prstGeom>
        <a:solidFill>
          <a:srgbClr val="659B68"/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000" kern="1200" dirty="0" smtClean="0"/>
            <a:t>需求工程</a:t>
          </a:r>
          <a:endParaRPr lang="zh-CN" altLang="en-US" sz="4000" kern="1200" dirty="0"/>
        </a:p>
      </dsp:txBody>
      <dsp:txXfrm>
        <a:off x="3301568" y="2462675"/>
        <a:ext cx="1450961" cy="1076519"/>
      </dsp:txXfrm>
    </dsp:sp>
    <dsp:sp modelId="{88D18F3D-0623-4568-9E80-2EF0436F0614}">
      <dsp:nvSpPr>
        <dsp:cNvPr id="0" name=""/>
        <dsp:cNvSpPr/>
      </dsp:nvSpPr>
      <dsp:spPr>
        <a:xfrm>
          <a:off x="1082534" y="422436"/>
          <a:ext cx="3931636" cy="3931636"/>
        </a:xfrm>
        <a:prstGeom prst="pie">
          <a:avLst>
            <a:gd name="adj1" fmla="val 5400000"/>
            <a:gd name="adj2" fmla="val 10800000"/>
          </a:avLst>
        </a:prstGeom>
        <a:solidFill>
          <a:srgbClr val="00B0F0"/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000" kern="1200" dirty="0" smtClean="0"/>
            <a:t>需求建模</a:t>
          </a:r>
          <a:endParaRPr lang="zh-CN" altLang="en-US" sz="4000" kern="1200" dirty="0"/>
        </a:p>
      </dsp:txBody>
      <dsp:txXfrm>
        <a:off x="1476165" y="2462675"/>
        <a:ext cx="1450961" cy="1076519"/>
      </dsp:txXfrm>
    </dsp:sp>
    <dsp:sp modelId="{6041A165-87D9-4B65-961F-6A1BBFD86B10}">
      <dsp:nvSpPr>
        <dsp:cNvPr id="0" name=""/>
        <dsp:cNvSpPr/>
      </dsp:nvSpPr>
      <dsp:spPr>
        <a:xfrm>
          <a:off x="1082534" y="290446"/>
          <a:ext cx="3931636" cy="3931636"/>
        </a:xfrm>
        <a:prstGeom prst="pie">
          <a:avLst>
            <a:gd name="adj1" fmla="val 10800000"/>
            <a:gd name="adj2" fmla="val 16200000"/>
          </a:avLst>
        </a:prstGeom>
        <a:solidFill>
          <a:srgbClr val="00B0F0"/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000" kern="1200" dirty="0" smtClean="0"/>
            <a:t>软件设计</a:t>
          </a:r>
          <a:endParaRPr lang="zh-CN" altLang="en-US" sz="4000" kern="1200" dirty="0"/>
        </a:p>
      </dsp:txBody>
      <dsp:txXfrm>
        <a:off x="1476165" y="1105324"/>
        <a:ext cx="1450961" cy="1076519"/>
      </dsp:txXfrm>
    </dsp:sp>
    <dsp:sp modelId="{595FD66F-7CFD-469F-86CE-BB1095A1431A}">
      <dsp:nvSpPr>
        <dsp:cNvPr id="0" name=""/>
        <dsp:cNvSpPr/>
      </dsp:nvSpPr>
      <dsp:spPr>
        <a:xfrm>
          <a:off x="971137" y="47059"/>
          <a:ext cx="4418410" cy="4418410"/>
        </a:xfrm>
        <a:prstGeom prst="circularArrow">
          <a:avLst>
            <a:gd name="adj1" fmla="val 5085"/>
            <a:gd name="adj2" fmla="val 327528"/>
            <a:gd name="adj3" fmla="val 21272472"/>
            <a:gd name="adj4" fmla="val 16200000"/>
            <a:gd name="adj5" fmla="val 5932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DBA1816E-365B-40B9-A57E-07CDE88D508E}">
      <dsp:nvSpPr>
        <dsp:cNvPr id="0" name=""/>
        <dsp:cNvSpPr/>
      </dsp:nvSpPr>
      <dsp:spPr>
        <a:xfrm>
          <a:off x="971137" y="179049"/>
          <a:ext cx="4418410" cy="4418410"/>
        </a:xfrm>
        <a:prstGeom prst="circularArrow">
          <a:avLst>
            <a:gd name="adj1" fmla="val 5085"/>
            <a:gd name="adj2" fmla="val 327528"/>
            <a:gd name="adj3" fmla="val 5072472"/>
            <a:gd name="adj4" fmla="val 0"/>
            <a:gd name="adj5" fmla="val 5932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822EF0DD-5D5C-48A5-B9F7-763117314014}">
      <dsp:nvSpPr>
        <dsp:cNvPr id="0" name=""/>
        <dsp:cNvSpPr/>
      </dsp:nvSpPr>
      <dsp:spPr>
        <a:xfrm>
          <a:off x="839147" y="179049"/>
          <a:ext cx="4418410" cy="4418410"/>
        </a:xfrm>
        <a:prstGeom prst="circularArrow">
          <a:avLst>
            <a:gd name="adj1" fmla="val 5085"/>
            <a:gd name="adj2" fmla="val 327528"/>
            <a:gd name="adj3" fmla="val 10472472"/>
            <a:gd name="adj4" fmla="val 5400000"/>
            <a:gd name="adj5" fmla="val 5932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334EEABF-93D9-4BF1-ADEB-9B279FC8FB34}">
      <dsp:nvSpPr>
        <dsp:cNvPr id="0" name=""/>
        <dsp:cNvSpPr/>
      </dsp:nvSpPr>
      <dsp:spPr>
        <a:xfrm>
          <a:off x="839147" y="47059"/>
          <a:ext cx="4418410" cy="4418410"/>
        </a:xfrm>
        <a:prstGeom prst="circularArrow">
          <a:avLst>
            <a:gd name="adj1" fmla="val 5085"/>
            <a:gd name="adj2" fmla="val 327528"/>
            <a:gd name="adj3" fmla="val 15872472"/>
            <a:gd name="adj4" fmla="val 10800000"/>
            <a:gd name="adj5" fmla="val 5932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23.wmf"/><Relationship Id="rId2" Type="http://schemas.openxmlformats.org/officeDocument/2006/relationships/image" Target="../media/image22.wmf"/><Relationship Id="rId1" Type="http://schemas.openxmlformats.org/officeDocument/2006/relationships/image" Target="../media/image21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43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4198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4199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199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F76BFB87-0C48-41D6-9D3C-03F0AAF8480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6235901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72000" cy="3429000"/>
          </a:xfrm>
          <a:solidFill>
            <a:srgbClr val="FFFFFF"/>
          </a:solidFill>
          <a:ln/>
        </p:spPr>
      </p:sp>
      <p:sp>
        <p:nvSpPr>
          <p:cNvPr id="16387" name="Rectangle 2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29545067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BB598064-D0D8-4581-B2DF-39EE1AF3D22D}" type="slidenum">
              <a:rPr lang="en-US" altLang="zh-CN" sz="1200" smtClean="0"/>
              <a:pPr/>
              <a:t>76</a:t>
            </a:fld>
            <a:endParaRPr lang="en-US" altLang="zh-CN" sz="1200" smtClean="0"/>
          </a:p>
        </p:txBody>
      </p:sp>
      <p:sp>
        <p:nvSpPr>
          <p:cNvPr id="1024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zh-CN" altLang="en-US" smtClean="0"/>
              <a:t>告诉学员，数据库的三大范式和数据库的性能有时是矛盾的。</a:t>
            </a:r>
          </a:p>
          <a:p>
            <a:r>
              <a:rPr lang="zh-CN" altLang="en-US" smtClean="0"/>
              <a:t>打个比方：大家都知道，环境保护非常重要，西方总是拿环保问题和中国刁难，</a:t>
            </a:r>
          </a:p>
          <a:p>
            <a:r>
              <a:rPr lang="zh-CN" altLang="en-US" smtClean="0"/>
              <a:t>说中国为了发展不顾环境保护、生态自然等。可中国目前的经济实力不够强大，如果人都吃不饱，</a:t>
            </a:r>
          </a:p>
          <a:p>
            <a:r>
              <a:rPr lang="zh-CN" altLang="en-US" smtClean="0"/>
              <a:t>空谈环保还有什么用呢？所以我们只能是在保持地区经济发展的前提下，尽量注重环保问题。</a:t>
            </a:r>
          </a:p>
          <a:p>
            <a:r>
              <a:rPr lang="zh-CN" altLang="en-US" smtClean="0"/>
              <a:t>这就是一种折中处理问题的典型。</a:t>
            </a:r>
          </a:p>
          <a:p>
            <a:r>
              <a:rPr lang="zh-CN" altLang="en-US" smtClean="0"/>
              <a:t>本例同样如此：为了满足三大范式，我们在规范化表格时就会拆分出越来越明细的表格。</a:t>
            </a:r>
          </a:p>
          <a:p>
            <a:r>
              <a:rPr lang="zh-CN" altLang="en-US" smtClean="0"/>
              <a:t>但客户喜欢综合的信息，为了满足客户，我们又需要把这些表同过连接查询还原为客户喜欢的综合数据。</a:t>
            </a:r>
          </a:p>
          <a:p>
            <a:r>
              <a:rPr lang="zh-CN" altLang="en-US" smtClean="0"/>
              <a:t>这和从一张表中读出数据相比，大大影响了数据库的查询性能。</a:t>
            </a:r>
          </a:p>
          <a:p>
            <a:r>
              <a:rPr lang="zh-CN" altLang="en-US" smtClean="0"/>
              <a:t>所以有时为了性能，需要做适当折中，适当牺牲规范化的要求，来提高数据库的性能。</a:t>
            </a:r>
          </a:p>
          <a:p>
            <a:r>
              <a:rPr lang="zh-CN" altLang="en-US" smtClean="0"/>
              <a:t>再如：在成绩表中添加一列－“成绩总分”，属于数据冗余，因为总分在查询时可由各门成绩求出来。</a:t>
            </a:r>
          </a:p>
          <a:p>
            <a:r>
              <a:rPr lang="zh-CN" altLang="en-US" smtClean="0"/>
              <a:t>但频繁查询成绩总分，并希望保存下来，所以有时表中就干脆添加总分这一列。</a:t>
            </a:r>
          </a:p>
        </p:txBody>
      </p:sp>
    </p:spTree>
    <p:extLst>
      <p:ext uri="{BB962C8B-B14F-4D97-AF65-F5344CB8AC3E}">
        <p14:creationId xmlns:p14="http://schemas.microsoft.com/office/powerpoint/2010/main" val="18161250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D1F49A8B-BCB8-4004-9823-5F5D63B08F58}" type="slidenum">
              <a:rPr lang="en-US" altLang="zh-CN" sz="1200" smtClean="0"/>
              <a:pPr/>
              <a:t>77</a:t>
            </a:fld>
            <a:endParaRPr lang="en-US" altLang="zh-CN" sz="1200" smtClean="0"/>
          </a:p>
        </p:txBody>
      </p:sp>
      <p:sp>
        <p:nvSpPr>
          <p:cNvPr id="1044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45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zh-CN" altLang="en-US" smtClean="0"/>
              <a:t>告诉学员，数据库的三大范式和数据库的性能有时是矛盾的。</a:t>
            </a:r>
          </a:p>
          <a:p>
            <a:r>
              <a:rPr lang="zh-CN" altLang="en-US" smtClean="0"/>
              <a:t>打个比方：大家都知道，环境保护非常重要，西方总是拿环保问题和中国刁难，</a:t>
            </a:r>
          </a:p>
          <a:p>
            <a:r>
              <a:rPr lang="zh-CN" altLang="en-US" smtClean="0"/>
              <a:t>说中国为了发展不顾环境保护、生态自然等。可中国目前的经济实力不够强大，如果人都吃不饱，</a:t>
            </a:r>
          </a:p>
          <a:p>
            <a:r>
              <a:rPr lang="zh-CN" altLang="en-US" smtClean="0"/>
              <a:t>空谈环保还有什么用呢？所以我们只能是在保持地区经济发展的前提下，尽量注重环保问题。</a:t>
            </a:r>
          </a:p>
          <a:p>
            <a:r>
              <a:rPr lang="zh-CN" altLang="en-US" smtClean="0"/>
              <a:t>这就是一种折中处理问题的典型。</a:t>
            </a:r>
          </a:p>
          <a:p>
            <a:r>
              <a:rPr lang="zh-CN" altLang="en-US" smtClean="0"/>
              <a:t>本例同样如此：为了满足三大范式，我们在规范化表格时就会拆分出越来越明细的表格。</a:t>
            </a:r>
          </a:p>
          <a:p>
            <a:r>
              <a:rPr lang="zh-CN" altLang="en-US" smtClean="0"/>
              <a:t>但客户喜欢综合的信息，为了满足客户，我们又需要把这些表同过连接查询还原为客户喜欢的综合数据。</a:t>
            </a:r>
          </a:p>
          <a:p>
            <a:r>
              <a:rPr lang="zh-CN" altLang="en-US" smtClean="0"/>
              <a:t>这和从一张表中读出数据相比，大大影响了数据库的查询性能。</a:t>
            </a:r>
          </a:p>
          <a:p>
            <a:r>
              <a:rPr lang="zh-CN" altLang="en-US" smtClean="0"/>
              <a:t>所以有时为了性能，需要做适当折中，适当牺牲规范化的要求，来提高数据库的性能。</a:t>
            </a:r>
          </a:p>
          <a:p>
            <a:r>
              <a:rPr lang="zh-CN" altLang="en-US" smtClean="0"/>
              <a:t>再如：在成绩表中添加一列－“成绩总分”，属于数据冗余，因为总分在查询时可由各门成绩求出来。</a:t>
            </a:r>
          </a:p>
          <a:p>
            <a:r>
              <a:rPr lang="zh-CN" altLang="en-US" smtClean="0"/>
              <a:t>但频繁查询成绩总分，并希望保存下来，所以有时表中就干脆添加总分这一列。</a:t>
            </a:r>
          </a:p>
        </p:txBody>
      </p:sp>
    </p:spTree>
    <p:extLst>
      <p:ext uri="{BB962C8B-B14F-4D97-AF65-F5344CB8AC3E}">
        <p14:creationId xmlns:p14="http://schemas.microsoft.com/office/powerpoint/2010/main" val="30790209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8787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 smtClean="0"/>
          </a:p>
        </p:txBody>
      </p:sp>
      <p:sp>
        <p:nvSpPr>
          <p:cNvPr id="118788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342C6B77-952A-4A3F-8A84-73C57B56594C}" type="slidenum">
              <a:rPr lang="en-US" altLang="zh-CN" sz="1200" smtClean="0"/>
              <a:pPr/>
              <a:t>90</a:t>
            </a:fld>
            <a:endParaRPr lang="en-US" altLang="zh-CN" sz="1200" smtClean="0"/>
          </a:p>
        </p:txBody>
      </p:sp>
    </p:spTree>
    <p:extLst>
      <p:ext uri="{BB962C8B-B14F-4D97-AF65-F5344CB8AC3E}">
        <p14:creationId xmlns:p14="http://schemas.microsoft.com/office/powerpoint/2010/main" val="27901957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435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 smtClean="0"/>
          </a:p>
        </p:txBody>
      </p:sp>
      <p:sp>
        <p:nvSpPr>
          <p:cNvPr id="18436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087D969E-3200-44CC-8B55-F15FD2CCCD59}" type="slidenum">
              <a:rPr lang="en-US" altLang="zh-CN" sz="1200" smtClean="0"/>
              <a:pPr/>
              <a:t>2</a:t>
            </a:fld>
            <a:endParaRPr lang="en-US" altLang="zh-CN" sz="1200" smtClean="0"/>
          </a:p>
        </p:txBody>
      </p:sp>
    </p:spTree>
    <p:extLst>
      <p:ext uri="{BB962C8B-B14F-4D97-AF65-F5344CB8AC3E}">
        <p14:creationId xmlns:p14="http://schemas.microsoft.com/office/powerpoint/2010/main" val="19541270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72000" cy="3429000"/>
          </a:xfrm>
          <a:solidFill>
            <a:srgbClr val="FFFFFF"/>
          </a:solidFill>
          <a:ln/>
        </p:spPr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3348822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21DCB882-BF71-4001-B2EF-B971093DC144}" type="slidenum">
              <a:rPr lang="en-US" altLang="zh-CN" sz="1200" smtClean="0"/>
              <a:pPr/>
              <a:t>18</a:t>
            </a:fld>
            <a:endParaRPr lang="en-US" altLang="zh-CN" sz="1200" smtClean="0"/>
          </a:p>
        </p:txBody>
      </p:sp>
      <p:sp>
        <p:nvSpPr>
          <p:cNvPr id="368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algn="just"/>
            <a:r>
              <a:rPr lang="zh-CN" altLang="en-US" b="1" smtClean="0">
                <a:latin typeface="宋体" panose="02010600030101010101" pitchFamily="2" charset="-122"/>
              </a:rPr>
              <a:t>一对一联系</a:t>
            </a:r>
            <a:r>
              <a:rPr lang="zh-CN" altLang="en-US" smtClean="0">
                <a:latin typeface="宋体" panose="02010600030101010101" pitchFamily="2" charset="-122"/>
              </a:rPr>
              <a:t> 　</a:t>
            </a:r>
            <a:r>
              <a:rPr lang="zh-CN" altLang="en-US" sz="1000" smtClean="0">
                <a:latin typeface="宋体" panose="02010600030101010101" pitchFamily="2" charset="-122"/>
              </a:rPr>
              <a:t> </a:t>
            </a:r>
          </a:p>
          <a:p>
            <a:pPr lvl="1" algn="just">
              <a:lnSpc>
                <a:spcPct val="130000"/>
              </a:lnSpc>
            </a:pPr>
            <a:r>
              <a:rPr lang="zh-CN" altLang="en-US" smtClean="0">
                <a:latin typeface="宋体" panose="02010600030101010101" pitchFamily="2" charset="-122"/>
              </a:rPr>
              <a:t>如果对于实体集</a:t>
            </a:r>
            <a:r>
              <a:rPr lang="en-US" altLang="zh-CN" smtClean="0">
                <a:latin typeface="宋体" panose="02010600030101010101" pitchFamily="2" charset="-122"/>
              </a:rPr>
              <a:t>A</a:t>
            </a:r>
            <a:r>
              <a:rPr lang="zh-CN" altLang="en-US" smtClean="0">
                <a:latin typeface="宋体" panose="02010600030101010101" pitchFamily="2" charset="-122"/>
              </a:rPr>
              <a:t>中的每一个实体，实体集</a:t>
            </a:r>
            <a:r>
              <a:rPr lang="en-US" altLang="zh-CN" smtClean="0">
                <a:latin typeface="宋体" panose="02010600030101010101" pitchFamily="2" charset="-122"/>
              </a:rPr>
              <a:t>B</a:t>
            </a:r>
            <a:r>
              <a:rPr lang="zh-CN" altLang="en-US" smtClean="0">
                <a:latin typeface="宋体" panose="02010600030101010101" pitchFamily="2" charset="-122"/>
              </a:rPr>
              <a:t>中至多有一个实体与之联系，反之亦然，</a:t>
            </a:r>
            <a:r>
              <a:rPr lang="zh-CN" altLang="en-US" smtClean="0">
                <a:solidFill>
                  <a:srgbClr val="746AFC"/>
                </a:solidFill>
                <a:latin typeface="宋体" panose="02010600030101010101" pitchFamily="2" charset="-122"/>
              </a:rPr>
              <a:t>则称实体集</a:t>
            </a:r>
            <a:r>
              <a:rPr lang="en-US" altLang="zh-CN" smtClean="0">
                <a:solidFill>
                  <a:srgbClr val="746AFC"/>
                </a:solidFill>
                <a:latin typeface="宋体" panose="02010600030101010101" pitchFamily="2" charset="-122"/>
              </a:rPr>
              <a:t>A</a:t>
            </a:r>
            <a:r>
              <a:rPr lang="zh-CN" altLang="en-US" smtClean="0">
                <a:solidFill>
                  <a:srgbClr val="746AFC"/>
                </a:solidFill>
                <a:latin typeface="宋体" panose="02010600030101010101" pitchFamily="2" charset="-122"/>
              </a:rPr>
              <a:t>与实体集</a:t>
            </a:r>
            <a:r>
              <a:rPr lang="en-US" altLang="zh-CN" smtClean="0">
                <a:solidFill>
                  <a:srgbClr val="746AFC"/>
                </a:solidFill>
                <a:latin typeface="宋体" panose="02010600030101010101" pitchFamily="2" charset="-122"/>
              </a:rPr>
              <a:t>B</a:t>
            </a:r>
            <a:r>
              <a:rPr lang="zh-CN" altLang="en-US" smtClean="0">
                <a:solidFill>
                  <a:srgbClr val="746AFC"/>
                </a:solidFill>
                <a:latin typeface="宋体" panose="02010600030101010101" pitchFamily="2" charset="-122"/>
              </a:rPr>
              <a:t>具有一对一联系</a:t>
            </a:r>
            <a:r>
              <a:rPr lang="zh-CN" altLang="en-US" smtClean="0">
                <a:latin typeface="宋体" panose="02010600030101010101" pitchFamily="2" charset="-122"/>
              </a:rPr>
              <a:t>。记为</a:t>
            </a:r>
            <a:r>
              <a:rPr lang="en-US" altLang="zh-CN" smtClean="0">
                <a:latin typeface="宋体" panose="02010600030101010101" pitchFamily="2" charset="-122"/>
              </a:rPr>
              <a:t>1:1</a:t>
            </a:r>
            <a:r>
              <a:rPr lang="zh-CN" altLang="en-US" smtClean="0">
                <a:latin typeface="宋体" panose="02010600030101010101" pitchFamily="2" charset="-122"/>
              </a:rPr>
              <a:t>。 </a:t>
            </a:r>
          </a:p>
          <a:p>
            <a:pPr lvl="1" algn="just"/>
            <a:r>
              <a:rPr lang="zh-CN" altLang="en-US" smtClean="0">
                <a:latin typeface="宋体" panose="02010600030101010101" pitchFamily="2" charset="-122"/>
              </a:rPr>
              <a:t> 实例：班级与班长之间的联系：任职一个班级只有一个正班长</a:t>
            </a:r>
            <a:r>
              <a:rPr lang="en-US" altLang="zh-CN" smtClean="0">
                <a:latin typeface="宋体" panose="02010600030101010101" pitchFamily="2" charset="-122"/>
              </a:rPr>
              <a:t>;</a:t>
            </a:r>
            <a:r>
              <a:rPr lang="zh-CN" altLang="en-US" smtClean="0">
                <a:latin typeface="宋体" panose="02010600030101010101" pitchFamily="2" charset="-122"/>
              </a:rPr>
              <a:t>一个班长只在一个班中任职</a:t>
            </a:r>
          </a:p>
          <a:p>
            <a:pPr algn="just"/>
            <a:r>
              <a:rPr lang="zh-CN" altLang="en-US" b="1" smtClean="0">
                <a:latin typeface="宋体" panose="02010600030101010101" pitchFamily="2" charset="-122"/>
              </a:rPr>
              <a:t>一对多联系</a:t>
            </a:r>
          </a:p>
          <a:p>
            <a:pPr lvl="1" algn="just">
              <a:lnSpc>
                <a:spcPct val="120000"/>
              </a:lnSpc>
            </a:pPr>
            <a:r>
              <a:rPr lang="zh-CN" altLang="en-US" smtClean="0">
                <a:latin typeface="宋体" panose="02010600030101010101" pitchFamily="2" charset="-122"/>
              </a:rPr>
              <a:t>如果对于实体集</a:t>
            </a:r>
            <a:r>
              <a:rPr lang="en-US" altLang="zh-CN" smtClean="0">
                <a:latin typeface="宋体" panose="02010600030101010101" pitchFamily="2" charset="-122"/>
              </a:rPr>
              <a:t>A</a:t>
            </a:r>
            <a:r>
              <a:rPr lang="zh-CN" altLang="en-US" smtClean="0">
                <a:latin typeface="宋体" panose="02010600030101010101" pitchFamily="2" charset="-122"/>
              </a:rPr>
              <a:t>中的每一个实体，实体集</a:t>
            </a:r>
            <a:r>
              <a:rPr lang="en-US" altLang="zh-CN" smtClean="0">
                <a:latin typeface="宋体" panose="02010600030101010101" pitchFamily="2" charset="-122"/>
              </a:rPr>
              <a:t>B</a:t>
            </a:r>
            <a:r>
              <a:rPr lang="zh-CN" altLang="en-US" smtClean="0">
                <a:latin typeface="宋体" panose="02010600030101010101" pitchFamily="2" charset="-122"/>
              </a:rPr>
              <a:t>中有</a:t>
            </a:r>
            <a:r>
              <a:rPr lang="en-US" altLang="zh-CN" smtClean="0">
                <a:latin typeface="宋体" panose="02010600030101010101" pitchFamily="2" charset="-122"/>
              </a:rPr>
              <a:t>n</a:t>
            </a:r>
            <a:r>
              <a:rPr lang="zh-CN" altLang="en-US" smtClean="0">
                <a:latin typeface="宋体" panose="02010600030101010101" pitchFamily="2" charset="-122"/>
              </a:rPr>
              <a:t>个实体（</a:t>
            </a:r>
            <a:r>
              <a:rPr lang="en-US" altLang="zh-CN" smtClean="0">
                <a:latin typeface="宋体" panose="02010600030101010101" pitchFamily="2" charset="-122"/>
              </a:rPr>
              <a:t>n≥0</a:t>
            </a:r>
            <a:r>
              <a:rPr lang="zh-CN" altLang="en-US" smtClean="0">
                <a:latin typeface="宋体" panose="02010600030101010101" pitchFamily="2" charset="-122"/>
              </a:rPr>
              <a:t>）与之联系，反之，对于实体集</a:t>
            </a:r>
            <a:r>
              <a:rPr lang="en-US" altLang="zh-CN" smtClean="0">
                <a:latin typeface="宋体" panose="02010600030101010101" pitchFamily="2" charset="-122"/>
              </a:rPr>
              <a:t>B</a:t>
            </a:r>
            <a:r>
              <a:rPr lang="zh-CN" altLang="en-US" smtClean="0">
                <a:latin typeface="宋体" panose="02010600030101010101" pitchFamily="2" charset="-122"/>
              </a:rPr>
              <a:t>中的每一个实体，实体集</a:t>
            </a:r>
            <a:r>
              <a:rPr lang="en-US" altLang="zh-CN" smtClean="0">
                <a:latin typeface="宋体" panose="02010600030101010101" pitchFamily="2" charset="-122"/>
              </a:rPr>
              <a:t>A</a:t>
            </a:r>
            <a:r>
              <a:rPr lang="zh-CN" altLang="en-US" smtClean="0">
                <a:latin typeface="宋体" panose="02010600030101010101" pitchFamily="2" charset="-122"/>
              </a:rPr>
              <a:t>中至多只有一个实体与之联系，则称</a:t>
            </a:r>
            <a:r>
              <a:rPr lang="zh-CN" altLang="en-US" smtClean="0">
                <a:solidFill>
                  <a:srgbClr val="746AFC"/>
                </a:solidFill>
                <a:latin typeface="宋体" panose="02010600030101010101" pitchFamily="2" charset="-122"/>
              </a:rPr>
              <a:t>实体集</a:t>
            </a:r>
            <a:r>
              <a:rPr lang="en-US" altLang="zh-CN" smtClean="0">
                <a:solidFill>
                  <a:srgbClr val="746AFC"/>
                </a:solidFill>
                <a:latin typeface="宋体" panose="02010600030101010101" pitchFamily="2" charset="-122"/>
              </a:rPr>
              <a:t>A</a:t>
            </a:r>
            <a:r>
              <a:rPr lang="zh-CN" altLang="en-US" smtClean="0">
                <a:solidFill>
                  <a:srgbClr val="746AFC"/>
                </a:solidFill>
                <a:latin typeface="宋体" panose="02010600030101010101" pitchFamily="2" charset="-122"/>
              </a:rPr>
              <a:t>与实体集</a:t>
            </a:r>
            <a:r>
              <a:rPr lang="en-US" altLang="zh-CN" smtClean="0">
                <a:solidFill>
                  <a:srgbClr val="746AFC"/>
                </a:solidFill>
                <a:latin typeface="宋体" panose="02010600030101010101" pitchFamily="2" charset="-122"/>
              </a:rPr>
              <a:t>B</a:t>
            </a:r>
            <a:r>
              <a:rPr lang="zh-CN" altLang="en-US" smtClean="0">
                <a:latin typeface="宋体" panose="02010600030101010101" pitchFamily="2" charset="-122"/>
              </a:rPr>
              <a:t>有一对多联系。   记为</a:t>
            </a:r>
            <a:r>
              <a:rPr lang="en-US" altLang="zh-CN" smtClean="0">
                <a:latin typeface="宋体" panose="02010600030101010101" pitchFamily="2" charset="-122"/>
              </a:rPr>
              <a:t>1:n</a:t>
            </a:r>
          </a:p>
          <a:p>
            <a:pPr lvl="1" algn="just"/>
            <a:r>
              <a:rPr lang="zh-CN" altLang="en-US" smtClean="0">
                <a:latin typeface="宋体" panose="02010600030101010101" pitchFamily="2" charset="-122"/>
              </a:rPr>
              <a:t>实例：班级与学生之间的联系：组成一个班级中有若干名学生，每个学生只在一个班级中学习</a:t>
            </a:r>
          </a:p>
          <a:p>
            <a:pPr algn="just"/>
            <a:r>
              <a:rPr lang="zh-CN" altLang="en-US" b="1" smtClean="0">
                <a:latin typeface="宋体" panose="02010600030101010101" pitchFamily="2" charset="-122"/>
              </a:rPr>
              <a:t>多对多联系（</a:t>
            </a:r>
            <a:r>
              <a:rPr lang="en-US" altLang="zh-CN" b="1" smtClean="0">
                <a:latin typeface="宋体" panose="02010600030101010101" pitchFamily="2" charset="-122"/>
              </a:rPr>
              <a:t>m:n</a:t>
            </a:r>
            <a:r>
              <a:rPr lang="zh-CN" altLang="en-US" b="1" smtClean="0">
                <a:latin typeface="宋体" panose="02010600030101010101" pitchFamily="2" charset="-122"/>
              </a:rPr>
              <a:t>）</a:t>
            </a:r>
          </a:p>
          <a:p>
            <a:pPr lvl="1" algn="just">
              <a:lnSpc>
                <a:spcPct val="120000"/>
              </a:lnSpc>
            </a:pPr>
            <a:r>
              <a:rPr lang="zh-CN" altLang="en-US" smtClean="0">
                <a:latin typeface="宋体" panose="02010600030101010101" pitchFamily="2" charset="-122"/>
              </a:rPr>
              <a:t>如果对于实体集</a:t>
            </a:r>
            <a:r>
              <a:rPr lang="en-US" altLang="zh-CN" smtClean="0">
                <a:latin typeface="宋体" panose="02010600030101010101" pitchFamily="2" charset="-122"/>
              </a:rPr>
              <a:t>A</a:t>
            </a:r>
            <a:r>
              <a:rPr lang="zh-CN" altLang="en-US" smtClean="0">
                <a:latin typeface="宋体" panose="02010600030101010101" pitchFamily="2" charset="-122"/>
              </a:rPr>
              <a:t>中的每一个实体，实体集</a:t>
            </a:r>
            <a:r>
              <a:rPr lang="en-US" altLang="zh-CN" smtClean="0">
                <a:latin typeface="宋体" panose="02010600030101010101" pitchFamily="2" charset="-122"/>
              </a:rPr>
              <a:t>B</a:t>
            </a:r>
            <a:r>
              <a:rPr lang="zh-CN" altLang="en-US" smtClean="0">
                <a:latin typeface="宋体" panose="02010600030101010101" pitchFamily="2" charset="-122"/>
              </a:rPr>
              <a:t>中有</a:t>
            </a:r>
            <a:r>
              <a:rPr lang="en-US" altLang="zh-CN" smtClean="0">
                <a:latin typeface="宋体" panose="02010600030101010101" pitchFamily="2" charset="-122"/>
              </a:rPr>
              <a:t>n</a:t>
            </a:r>
            <a:r>
              <a:rPr lang="zh-CN" altLang="en-US" smtClean="0">
                <a:latin typeface="宋体" panose="02010600030101010101" pitchFamily="2" charset="-122"/>
              </a:rPr>
              <a:t>个实体（</a:t>
            </a:r>
            <a:r>
              <a:rPr lang="en-US" altLang="zh-CN" smtClean="0">
                <a:latin typeface="宋体" panose="02010600030101010101" pitchFamily="2" charset="-122"/>
              </a:rPr>
              <a:t>n≥0</a:t>
            </a:r>
            <a:r>
              <a:rPr lang="zh-CN" altLang="en-US" smtClean="0">
                <a:latin typeface="宋体" panose="02010600030101010101" pitchFamily="2" charset="-122"/>
              </a:rPr>
              <a:t>）与之联系，反之，对于实体集</a:t>
            </a:r>
            <a:r>
              <a:rPr lang="en-US" altLang="zh-CN" smtClean="0">
                <a:latin typeface="宋体" panose="02010600030101010101" pitchFamily="2" charset="-122"/>
              </a:rPr>
              <a:t>B</a:t>
            </a:r>
            <a:r>
              <a:rPr lang="zh-CN" altLang="en-US" smtClean="0">
                <a:latin typeface="宋体" panose="02010600030101010101" pitchFamily="2" charset="-122"/>
              </a:rPr>
              <a:t>中的每一个实体，实体集</a:t>
            </a:r>
            <a:r>
              <a:rPr lang="en-US" altLang="zh-CN" smtClean="0">
                <a:latin typeface="宋体" panose="02010600030101010101" pitchFamily="2" charset="-122"/>
              </a:rPr>
              <a:t>A</a:t>
            </a:r>
            <a:r>
              <a:rPr lang="zh-CN" altLang="en-US" smtClean="0">
                <a:latin typeface="宋体" panose="02010600030101010101" pitchFamily="2" charset="-122"/>
              </a:rPr>
              <a:t>中也有</a:t>
            </a:r>
            <a:r>
              <a:rPr lang="en-US" altLang="zh-CN" smtClean="0">
                <a:latin typeface="宋体" panose="02010600030101010101" pitchFamily="2" charset="-122"/>
              </a:rPr>
              <a:t>m</a:t>
            </a:r>
            <a:r>
              <a:rPr lang="zh-CN" altLang="en-US" smtClean="0">
                <a:latin typeface="宋体" panose="02010600030101010101" pitchFamily="2" charset="-122"/>
              </a:rPr>
              <a:t>个实体（</a:t>
            </a:r>
            <a:r>
              <a:rPr lang="en-US" altLang="zh-CN" smtClean="0">
                <a:latin typeface="宋体" panose="02010600030101010101" pitchFamily="2" charset="-122"/>
              </a:rPr>
              <a:t>m≥0</a:t>
            </a:r>
            <a:r>
              <a:rPr lang="zh-CN" altLang="en-US" smtClean="0">
                <a:latin typeface="宋体" panose="02010600030101010101" pitchFamily="2" charset="-122"/>
              </a:rPr>
              <a:t>）与之联系，则称实体集</a:t>
            </a:r>
            <a:r>
              <a:rPr lang="en-US" altLang="zh-CN" smtClean="0">
                <a:latin typeface="宋体" panose="02010600030101010101" pitchFamily="2" charset="-122"/>
              </a:rPr>
              <a:t>A</a:t>
            </a:r>
            <a:r>
              <a:rPr lang="zh-CN" altLang="en-US" smtClean="0">
                <a:latin typeface="宋体" panose="02010600030101010101" pitchFamily="2" charset="-122"/>
              </a:rPr>
              <a:t>与实体</a:t>
            </a:r>
            <a:r>
              <a:rPr lang="en-US" altLang="zh-CN" smtClean="0">
                <a:latin typeface="宋体" panose="02010600030101010101" pitchFamily="2" charset="-122"/>
              </a:rPr>
              <a:t>B</a:t>
            </a:r>
            <a:r>
              <a:rPr lang="zh-CN" altLang="en-US" smtClean="0">
                <a:latin typeface="宋体" panose="02010600030101010101" pitchFamily="2" charset="-122"/>
              </a:rPr>
              <a:t>具有多对多联系。记为</a:t>
            </a:r>
            <a:r>
              <a:rPr lang="en-US" altLang="zh-CN" smtClean="0">
                <a:latin typeface="宋体" panose="02010600030101010101" pitchFamily="2" charset="-122"/>
              </a:rPr>
              <a:t>m:n</a:t>
            </a:r>
          </a:p>
          <a:p>
            <a:pPr lvl="1" algn="just"/>
            <a:r>
              <a:rPr lang="zh-CN" altLang="en-US" smtClean="0">
                <a:latin typeface="宋体" panose="02010600030101010101" pitchFamily="2" charset="-122"/>
              </a:rPr>
              <a:t>实例  课程与学生之间的联系：选课 一门课程同时有若干个学生选修 一个学生可以同时选修多门课程</a:t>
            </a:r>
          </a:p>
          <a:p>
            <a:endParaRPr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18683435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21217A85-6913-4932-8F74-E7D2B285B1BC}" type="slidenum">
              <a:rPr lang="en-US" altLang="zh-CN" sz="1200" smtClean="0"/>
              <a:pPr/>
              <a:t>36</a:t>
            </a:fld>
            <a:endParaRPr lang="en-US" altLang="zh-CN" sz="1200" smtClean="0"/>
          </a:p>
        </p:txBody>
      </p:sp>
      <p:sp>
        <p:nvSpPr>
          <p:cNvPr id="56323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2" tIns="45716" rIns="91432" bIns="45716" anchor="b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03263" indent="-271463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081088" indent="-2159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512888" indent="-2159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1946275" indent="-2159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403475" indent="-2159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860675" indent="-2159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317875" indent="-2159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775075" indent="-2159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/>
            <a:fld id="{69E1F27A-51D4-4F51-B798-A599EC8DBF81}" type="slidenum">
              <a:rPr lang="en-US" altLang="zh-CN" sz="1200"/>
              <a:pPr algn="r"/>
              <a:t>36</a:t>
            </a:fld>
            <a:endParaRPr lang="en-US" altLang="zh-CN" sz="1200"/>
          </a:p>
        </p:txBody>
      </p:sp>
      <p:sp>
        <p:nvSpPr>
          <p:cNvPr id="5632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5632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 lIns="91432" tIns="45716" rIns="91432" bIns="45716"/>
          <a:lstStyle/>
          <a:p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42628075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7827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14566592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CDF88952-70CA-4F20-81E7-6007B1B4B27D}" type="slidenum">
              <a:rPr lang="en-US" altLang="zh-CN" sz="1200" smtClean="0"/>
              <a:pPr/>
              <a:t>70</a:t>
            </a:fld>
            <a:endParaRPr lang="en-US" altLang="zh-CN" sz="1200" smtClean="0"/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zh-CN" altLang="en-US" smtClean="0"/>
              <a:t>为了算帐统计方便，会计可能喜欢这样设计表格，如幻灯片所示。</a:t>
            </a:r>
          </a:p>
        </p:txBody>
      </p:sp>
    </p:spTree>
    <p:extLst>
      <p:ext uri="{BB962C8B-B14F-4D97-AF65-F5344CB8AC3E}">
        <p14:creationId xmlns:p14="http://schemas.microsoft.com/office/powerpoint/2010/main" val="13528553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BE990582-583D-42D5-8BE5-A81C0920CECC}" type="slidenum">
              <a:rPr lang="en-US" altLang="zh-CN" sz="1200" smtClean="0"/>
              <a:pPr/>
              <a:t>73</a:t>
            </a:fld>
            <a:endParaRPr lang="en-US" altLang="zh-CN" sz="1200" smtClean="0"/>
          </a:p>
        </p:txBody>
      </p:sp>
      <p:sp>
        <p:nvSpPr>
          <p:cNvPr id="972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kumimoji="1" lang="zh-CN" altLang="en-US" smtClean="0"/>
              <a:t>我们根据三大范式，逐一审核是否规范化。</a:t>
            </a:r>
          </a:p>
          <a:p>
            <a:r>
              <a:rPr kumimoji="1" lang="zh-CN" altLang="en-US" smtClean="0"/>
              <a:t>提问学员：</a:t>
            </a:r>
          </a:p>
          <a:p>
            <a:r>
              <a:rPr kumimoji="1" lang="en-US" altLang="zh-CN" smtClean="0"/>
              <a:t>1.</a:t>
            </a:r>
            <a:r>
              <a:rPr kumimoji="1" lang="zh-CN" altLang="en-US" smtClean="0"/>
              <a:t>第一范式满足吗，引导回答：基本满足；</a:t>
            </a:r>
          </a:p>
          <a:p>
            <a:r>
              <a:rPr kumimoji="1" lang="en-US" altLang="zh-CN" smtClean="0"/>
              <a:t>2.</a:t>
            </a:r>
            <a:r>
              <a:rPr kumimoji="1" lang="zh-CN" altLang="en-US" smtClean="0"/>
              <a:t>第二范式满足吗？第二范式要求表中的列必须与主键列相关，也就是要求一张表只能描述一件事情。</a:t>
            </a:r>
          </a:p>
          <a:p>
            <a:r>
              <a:rPr kumimoji="1" lang="zh-CN" altLang="en-US" smtClean="0"/>
              <a:t>我们一起看看这张表描述了哪些事情？让学员思考几分钟，然后提问，最后归纳出如下事情：</a:t>
            </a:r>
          </a:p>
          <a:p>
            <a:r>
              <a:rPr kumimoji="1" lang="en-US" altLang="zh-CN" smtClean="0"/>
              <a:t>1</a:t>
            </a:r>
            <a:r>
              <a:rPr kumimoji="1" lang="zh-CN" altLang="en-US" smtClean="0"/>
              <a:t>）工程信息</a:t>
            </a:r>
          </a:p>
          <a:p>
            <a:r>
              <a:rPr kumimoji="1" lang="en-US" altLang="zh-CN" smtClean="0"/>
              <a:t>2</a:t>
            </a:r>
            <a:r>
              <a:rPr kumimoji="1" lang="zh-CN" altLang="en-US" smtClean="0"/>
              <a:t>）员工信息</a:t>
            </a:r>
          </a:p>
          <a:p>
            <a:r>
              <a:rPr kumimoji="1" lang="en-US" altLang="zh-CN" smtClean="0"/>
              <a:t>3</a:t>
            </a:r>
            <a:r>
              <a:rPr kumimoji="1" lang="zh-CN" altLang="en-US" smtClean="0"/>
              <a:t>）项目的工时信息（每个工人做了多少活儿）</a:t>
            </a:r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20560631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DFE6014B-07A6-4BC9-A898-6ECA50BD2B26}" type="slidenum">
              <a:rPr lang="en-US" altLang="zh-CN" sz="1200" smtClean="0"/>
              <a:pPr/>
              <a:t>74</a:t>
            </a:fld>
            <a:endParaRPr lang="en-US" altLang="zh-CN" sz="1200" smtClean="0"/>
          </a:p>
        </p:txBody>
      </p:sp>
      <p:sp>
        <p:nvSpPr>
          <p:cNvPr id="993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zh-CN" altLang="en-US" smtClean="0"/>
              <a:t>所以根据第二范式，拆分出了这些表。</a:t>
            </a:r>
          </a:p>
          <a:p>
            <a:r>
              <a:rPr lang="zh-CN" altLang="en-US" smtClean="0"/>
              <a:t>提问学员：这些表满足第三范式吗？</a:t>
            </a:r>
          </a:p>
          <a:p>
            <a:r>
              <a:rPr lang="zh-CN" altLang="en-US" smtClean="0"/>
              <a:t>引导：员工表还需拆分，存在传递依赖关系，即小时工资率和职务有关，职务又和人有关，</a:t>
            </a:r>
          </a:p>
          <a:p>
            <a:r>
              <a:rPr lang="zh-CN" altLang="en-US" smtClean="0"/>
              <a:t>         最后传递后，小时工资率看起来就和姓名有关了。小时工资率和职务才之间相关，我们需要应用第三 </a:t>
            </a:r>
          </a:p>
          <a:p>
            <a:r>
              <a:rPr lang="zh-CN" altLang="en-US" smtClean="0"/>
              <a:t>         范式做进一步拆分。</a:t>
            </a:r>
          </a:p>
        </p:txBody>
      </p:sp>
    </p:spTree>
    <p:extLst>
      <p:ext uri="{BB962C8B-B14F-4D97-AF65-F5344CB8AC3E}">
        <p14:creationId xmlns:p14="http://schemas.microsoft.com/office/powerpoint/2010/main" val="853200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pic01c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2227263"/>
            <a:ext cx="5791200" cy="4630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5"/>
          <p:cNvSpPr>
            <a:spLocks noChangeArrowheads="1"/>
          </p:cNvSpPr>
          <p:nvPr userDrawn="1"/>
        </p:nvSpPr>
        <p:spPr bwMode="auto">
          <a:xfrm>
            <a:off x="0" y="0"/>
            <a:ext cx="533400" cy="6858000"/>
          </a:xfrm>
          <a:prstGeom prst="rect">
            <a:avLst/>
          </a:prstGeom>
          <a:gradFill rotWithShape="0">
            <a:gsLst>
              <a:gs pos="0">
                <a:srgbClr val="339966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fol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zh-CN" altLang="en-US" smtClean="0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84213" y="116013"/>
            <a:ext cx="936500" cy="9365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Text Box 9"/>
          <p:cNvSpPr txBox="1">
            <a:spLocks noChangeArrowheads="1"/>
          </p:cNvSpPr>
          <p:nvPr userDrawn="1"/>
        </p:nvSpPr>
        <p:spPr bwMode="auto">
          <a:xfrm>
            <a:off x="6808788" y="6167438"/>
            <a:ext cx="2335212" cy="757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90000"/>
              </a:lnSpc>
              <a:spcBef>
                <a:spcPct val="20000"/>
              </a:spcBef>
              <a:buClr>
                <a:srgbClr val="339966"/>
              </a:buClr>
              <a:buFont typeface="Wingdings" panose="05000000000000000000" pitchFamily="2" charset="2"/>
              <a:buNone/>
              <a:defRPr/>
            </a:pPr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  <a:effectLst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</a:rPr>
              <a:t>软件设计与体系结构</a:t>
            </a:r>
            <a:endParaRPr lang="en-US" altLang="zh-CN" dirty="0" smtClean="0">
              <a:solidFill>
                <a:schemeClr val="bg1">
                  <a:lumMod val="95000"/>
                </a:schemeClr>
              </a:solidFill>
              <a:effectLst>
                <a:outerShdw blurRad="60007" dist="200025" dir="15000000" sy="30000" kx="-1800000" algn="bl" rotWithShape="0">
                  <a:prstClr val="black">
                    <a:alpha val="32000"/>
                  </a:prstClr>
                </a:outerShdw>
              </a:effectLst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40967" name="Rectangle 7"/>
          <p:cNvSpPr>
            <a:spLocks noGrp="1" noChangeArrowheads="1"/>
          </p:cNvSpPr>
          <p:nvPr>
            <p:ph type="ctrTitle"/>
          </p:nvPr>
        </p:nvSpPr>
        <p:spPr>
          <a:xfrm>
            <a:off x="755650" y="2130425"/>
            <a:ext cx="7772400" cy="1470025"/>
          </a:xfrm>
        </p:spPr>
        <p:txBody>
          <a:bodyPr/>
          <a:lstStyle>
            <a:lvl1pPr algn="ctr">
              <a:defRPr/>
            </a:lvl1pPr>
          </a:lstStyle>
          <a:p>
            <a:pPr lvl="0"/>
            <a:r>
              <a:rPr lang="zh-CN" altLang="en-US" noProof="0" smtClean="0"/>
              <a:t>单击此处编辑母版标题样式</a:t>
            </a:r>
          </a:p>
        </p:txBody>
      </p:sp>
      <p:sp>
        <p:nvSpPr>
          <p:cNvPr id="40968" name="Rectangle 8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anose="05000000000000000000" pitchFamily="2" charset="2"/>
              <a:buNone/>
              <a:defRPr/>
            </a:lvl1pPr>
          </a:lstStyle>
          <a:p>
            <a:pPr lvl="0"/>
            <a:r>
              <a:rPr lang="zh-CN" altLang="en-US" noProof="0" smtClean="0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16015950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 algn="l" eaLnBrk="0" hangingPunct="0">
              <a:defRPr/>
            </a:lvl1pPr>
          </a:lstStyle>
          <a:p>
            <a:pPr>
              <a:defRPr/>
            </a:pPr>
            <a:fld id="{775D87D4-0C91-4125-848D-537FAAC26F2B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399504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856413" y="260350"/>
            <a:ext cx="2057400" cy="567848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84213" y="260350"/>
            <a:ext cx="6019800" cy="567848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 algn="l" eaLnBrk="0" hangingPunct="0">
              <a:defRPr/>
            </a:lvl1pPr>
          </a:lstStyle>
          <a:p>
            <a:pPr>
              <a:defRPr/>
            </a:pPr>
            <a:fld id="{A27D83BF-7DC6-485F-A2CE-27E1F7A9E14D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63819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4213" y="260350"/>
            <a:ext cx="8229600" cy="7921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84213" y="1412875"/>
            <a:ext cx="4038600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875213" y="1412875"/>
            <a:ext cx="4038600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1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 algn="l" eaLnBrk="0" hangingPunct="0">
              <a:defRPr/>
            </a:lvl1pPr>
          </a:lstStyle>
          <a:p>
            <a:pPr>
              <a:defRPr/>
            </a:pPr>
            <a:fld id="{929A27BE-46CA-4719-8671-F516FA69F49D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431054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000"/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0" y="6367463"/>
            <a:ext cx="539750" cy="301625"/>
          </a:xfrm>
        </p:spPr>
        <p:txBody>
          <a:bodyPr lIns="91440" rIns="91440" anchor="t" anchorCtr="0"/>
          <a:lstStyle>
            <a:lvl1pPr eaLnBrk="0" hangingPunct="0">
              <a:defRPr lang="en-US" altLang="zh-CN"/>
            </a:lvl1pPr>
          </a:lstStyle>
          <a:p>
            <a:pPr>
              <a:defRPr/>
            </a:pPr>
            <a:fld id="{0823EAFF-EAD6-473F-9A14-AB50EE063CE5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692789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1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 algn="l" eaLnBrk="0" hangingPunct="0">
              <a:defRPr/>
            </a:lvl1pPr>
          </a:lstStyle>
          <a:p>
            <a:pPr>
              <a:defRPr/>
            </a:pPr>
            <a:fld id="{2A8980A0-812B-4F0F-B4E3-0BFB3733347A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611496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84213" y="1412875"/>
            <a:ext cx="4038600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875213" y="1412875"/>
            <a:ext cx="4038600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1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 algn="l" eaLnBrk="0" hangingPunct="0">
              <a:defRPr/>
            </a:lvl1pPr>
          </a:lstStyle>
          <a:p>
            <a:pPr>
              <a:defRPr/>
            </a:pPr>
            <a:fld id="{F492A892-EF89-48CF-94A9-1327831E6049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033670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 algn="l" eaLnBrk="0" hangingPunct="0">
              <a:defRPr/>
            </a:lvl1pPr>
          </a:lstStyle>
          <a:p>
            <a:pPr>
              <a:defRPr/>
            </a:pPr>
            <a:fld id="{17B5125A-1F87-47DC-9637-4ED644B8F571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329697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1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 algn="l" eaLnBrk="0" hangingPunct="0">
              <a:defRPr/>
            </a:lvl1pPr>
          </a:lstStyle>
          <a:p>
            <a:pPr>
              <a:defRPr/>
            </a:pPr>
            <a:fld id="{305F3CB5-3F0C-442E-8F89-DFF81860027B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873005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 algn="l" eaLnBrk="0" hangingPunct="0">
              <a:defRPr/>
            </a:lvl1pPr>
          </a:lstStyle>
          <a:p>
            <a:pPr>
              <a:defRPr/>
            </a:pPr>
            <a:fld id="{5E4D01C4-C503-4437-AA01-1F7B8D58D6A2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433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 algn="l" eaLnBrk="0" hangingPunct="0">
              <a:defRPr/>
            </a:lvl1pPr>
          </a:lstStyle>
          <a:p>
            <a:pPr>
              <a:defRPr/>
            </a:pPr>
            <a:fld id="{E971A8B5-34C1-43E2-BD2F-6AA944BA618C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25623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 algn="l" eaLnBrk="0" hangingPunct="0">
              <a:defRPr/>
            </a:lvl1pPr>
          </a:lstStyle>
          <a:p>
            <a:pPr>
              <a:defRPr/>
            </a:pPr>
            <a:fld id="{2BF72353-1F7D-4857-9D6F-1F4392DBC67F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970942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7" descr="pic01c"/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2227263"/>
            <a:ext cx="5791200" cy="4630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8" name="Text Box 9"/>
          <p:cNvSpPr txBox="1">
            <a:spLocks noChangeArrowheads="1"/>
          </p:cNvSpPr>
          <p:nvPr userDrawn="1"/>
        </p:nvSpPr>
        <p:spPr bwMode="auto">
          <a:xfrm>
            <a:off x="6808788" y="6307138"/>
            <a:ext cx="2335212" cy="423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90000"/>
              </a:lnSpc>
              <a:spcBef>
                <a:spcPct val="20000"/>
              </a:spcBef>
              <a:buClr>
                <a:srgbClr val="339966"/>
              </a:buClr>
              <a:buFont typeface="Wingdings" panose="05000000000000000000" pitchFamily="2" charset="2"/>
              <a:buNone/>
              <a:defRPr/>
            </a:pPr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  <a:effectLst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</a:rPr>
              <a:t>软件体系结构</a:t>
            </a:r>
            <a:endParaRPr lang="en-US" altLang="zh-CN" dirty="0" smtClean="0">
              <a:solidFill>
                <a:schemeClr val="bg1">
                  <a:lumMod val="95000"/>
                </a:schemeClr>
              </a:solidFill>
              <a:effectLst>
                <a:outerShdw blurRad="60007" dist="200025" dir="15000000" sy="30000" kx="-1800000" algn="bl" rotWithShape="0">
                  <a:prstClr val="black">
                    <a:alpha val="32000"/>
                  </a:prstClr>
                </a:outerShdw>
              </a:effectLst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1029" name="Rectangle 10"/>
          <p:cNvSpPr>
            <a:spLocks noChangeArrowheads="1"/>
          </p:cNvSpPr>
          <p:nvPr userDrawn="1"/>
        </p:nvSpPr>
        <p:spPr bwMode="auto">
          <a:xfrm>
            <a:off x="0" y="0"/>
            <a:ext cx="533400" cy="6858000"/>
          </a:xfrm>
          <a:prstGeom prst="rect">
            <a:avLst/>
          </a:prstGeom>
          <a:gradFill rotWithShape="0">
            <a:gsLst>
              <a:gs pos="0">
                <a:srgbClr val="339966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fol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zh-CN" altLang="en-US" smtClean="0"/>
          </a:p>
        </p:txBody>
      </p:sp>
      <p:sp>
        <p:nvSpPr>
          <p:cNvPr id="2" name="Rectangle 14"/>
          <p:cNvSpPr>
            <a:spLocks noGrp="1" noChangeArrowheads="1"/>
          </p:cNvSpPr>
          <p:nvPr>
            <p:ph type="title"/>
          </p:nvPr>
        </p:nvSpPr>
        <p:spPr bwMode="auto">
          <a:xfrm>
            <a:off x="684213" y="260350"/>
            <a:ext cx="8229600" cy="792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 smtClean="0"/>
              <a:t>单击此处编辑母版标题样式</a:t>
            </a:r>
          </a:p>
        </p:txBody>
      </p:sp>
      <p:sp>
        <p:nvSpPr>
          <p:cNvPr id="1030" name="Rectangle 15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4213" y="1412875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</p:txBody>
      </p:sp>
      <p:sp>
        <p:nvSpPr>
          <p:cNvPr id="1040" name="Rectangle 1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0" y="6350000"/>
            <a:ext cx="533400" cy="338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36000" tIns="45720" rIns="0" bIns="45720" numCol="1" anchor="ctr" anchorCtr="1" compatLnSpc="1">
            <a:prstTxWarp prst="textNoShape">
              <a:avLst/>
            </a:prstTxWarp>
            <a:spAutoFit/>
          </a:bodyPr>
          <a:lstStyle>
            <a:lvl1pPr algn="ctr" eaLnBrk="1" hangingPunct="1">
              <a:defRPr lang="en-US" altLang="zh-CN" sz="1600" b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>
              <a:defRPr/>
            </a:pPr>
            <a:fld id="{0E34B7D7-70A5-4B92-8E38-E267138D87E1}" type="slidenum">
              <a:rPr/>
              <a:pPr>
                <a:defRPr/>
              </a:pPr>
              <a:t>‹#›</a:t>
            </a:fld>
            <a:endParaRPr lang="zh-CN" altLang="en-US" dirty="0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684213" y="116013"/>
            <a:ext cx="936500" cy="9365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209" r:id="rId1"/>
    <p:sldLayoutId id="2147484210" r:id="rId2"/>
    <p:sldLayoutId id="2147484211" r:id="rId3"/>
    <p:sldLayoutId id="2147484212" r:id="rId4"/>
    <p:sldLayoutId id="2147484213" r:id="rId5"/>
    <p:sldLayoutId id="2147484214" r:id="rId6"/>
    <p:sldLayoutId id="2147484215" r:id="rId7"/>
    <p:sldLayoutId id="2147484216" r:id="rId8"/>
    <p:sldLayoutId id="2147484217" r:id="rId9"/>
    <p:sldLayoutId id="2147484218" r:id="rId10"/>
    <p:sldLayoutId id="2147484219" r:id="rId11"/>
    <p:sldLayoutId id="2147484220" r:id="rId12"/>
  </p:sldLayoutIdLst>
  <p:hf hdr="0" ftr="0" dt="0"/>
  <p:txStyles>
    <p:titleStyle>
      <a:lvl1pPr algn="r" rtl="0" eaLnBrk="0" fontAlgn="base" hangingPunct="0">
        <a:spcBef>
          <a:spcPct val="0"/>
        </a:spcBef>
        <a:spcAft>
          <a:spcPct val="0"/>
        </a:spcAft>
        <a:defRPr sz="4000" kern="1200">
          <a:solidFill>
            <a:srgbClr val="3333CC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+mj-ea"/>
          <a:cs typeface="+mj-cs"/>
        </a:defRPr>
      </a:lvl1pPr>
      <a:lvl2pPr algn="r" rtl="0" eaLnBrk="0" fontAlgn="base" hangingPunct="0">
        <a:spcBef>
          <a:spcPct val="0"/>
        </a:spcBef>
        <a:spcAft>
          <a:spcPct val="0"/>
        </a:spcAft>
        <a:defRPr sz="4000">
          <a:solidFill>
            <a:srgbClr val="3333CC"/>
          </a:solidFill>
          <a:latin typeface="Arial" panose="020B0604020202020204" pitchFamily="34" charset="0"/>
          <a:ea typeface="黑体" panose="02010609060101010101" pitchFamily="49" charset="-122"/>
        </a:defRPr>
      </a:lvl2pPr>
      <a:lvl3pPr algn="r" rtl="0" eaLnBrk="0" fontAlgn="base" hangingPunct="0">
        <a:spcBef>
          <a:spcPct val="0"/>
        </a:spcBef>
        <a:spcAft>
          <a:spcPct val="0"/>
        </a:spcAft>
        <a:defRPr sz="4000">
          <a:solidFill>
            <a:srgbClr val="3333CC"/>
          </a:solidFill>
          <a:latin typeface="Arial" panose="020B0604020202020204" pitchFamily="34" charset="0"/>
          <a:ea typeface="黑体" panose="02010609060101010101" pitchFamily="49" charset="-122"/>
        </a:defRPr>
      </a:lvl3pPr>
      <a:lvl4pPr algn="r" rtl="0" eaLnBrk="0" fontAlgn="base" hangingPunct="0">
        <a:spcBef>
          <a:spcPct val="0"/>
        </a:spcBef>
        <a:spcAft>
          <a:spcPct val="0"/>
        </a:spcAft>
        <a:defRPr sz="4000">
          <a:solidFill>
            <a:srgbClr val="3333CC"/>
          </a:solidFill>
          <a:latin typeface="Arial" panose="020B0604020202020204" pitchFamily="34" charset="0"/>
          <a:ea typeface="黑体" panose="02010609060101010101" pitchFamily="49" charset="-122"/>
        </a:defRPr>
      </a:lvl4pPr>
      <a:lvl5pPr algn="r" rtl="0" eaLnBrk="0" fontAlgn="base" hangingPunct="0">
        <a:spcBef>
          <a:spcPct val="0"/>
        </a:spcBef>
        <a:spcAft>
          <a:spcPct val="0"/>
        </a:spcAft>
        <a:defRPr sz="4000">
          <a:solidFill>
            <a:srgbClr val="3333CC"/>
          </a:solidFill>
          <a:latin typeface="Arial" panose="020B0604020202020204" pitchFamily="34" charset="0"/>
          <a:ea typeface="黑体" panose="02010609060101010101" pitchFamily="49" charset="-122"/>
        </a:defRPr>
      </a:lvl5pPr>
      <a:lvl6pPr marL="457200" algn="r" rtl="0" fontAlgn="base">
        <a:spcBef>
          <a:spcPct val="0"/>
        </a:spcBef>
        <a:spcAft>
          <a:spcPct val="0"/>
        </a:spcAft>
        <a:defRPr sz="4400">
          <a:solidFill>
            <a:srgbClr val="3333CC"/>
          </a:solidFill>
          <a:latin typeface="Arial" panose="020B0604020202020204" pitchFamily="34" charset="0"/>
          <a:ea typeface="黑体" panose="02010609060101010101" pitchFamily="49" charset="-122"/>
        </a:defRPr>
      </a:lvl6pPr>
      <a:lvl7pPr marL="914400" algn="r" rtl="0" fontAlgn="base">
        <a:spcBef>
          <a:spcPct val="0"/>
        </a:spcBef>
        <a:spcAft>
          <a:spcPct val="0"/>
        </a:spcAft>
        <a:defRPr sz="4400">
          <a:solidFill>
            <a:srgbClr val="3333CC"/>
          </a:solidFill>
          <a:latin typeface="Arial" panose="020B0604020202020204" pitchFamily="34" charset="0"/>
          <a:ea typeface="黑体" panose="02010609060101010101" pitchFamily="49" charset="-122"/>
        </a:defRPr>
      </a:lvl7pPr>
      <a:lvl8pPr marL="1371600" algn="r" rtl="0" fontAlgn="base">
        <a:spcBef>
          <a:spcPct val="0"/>
        </a:spcBef>
        <a:spcAft>
          <a:spcPct val="0"/>
        </a:spcAft>
        <a:defRPr sz="4400">
          <a:solidFill>
            <a:srgbClr val="3333CC"/>
          </a:solidFill>
          <a:latin typeface="Arial" panose="020B0604020202020204" pitchFamily="34" charset="0"/>
          <a:ea typeface="黑体" panose="02010609060101010101" pitchFamily="49" charset="-122"/>
        </a:defRPr>
      </a:lvl8pPr>
      <a:lvl9pPr marL="1828800" algn="r" rtl="0" fontAlgn="base">
        <a:spcBef>
          <a:spcPct val="0"/>
        </a:spcBef>
        <a:spcAft>
          <a:spcPct val="0"/>
        </a:spcAft>
        <a:defRPr sz="4400">
          <a:solidFill>
            <a:srgbClr val="3333CC"/>
          </a:solidFill>
          <a:latin typeface="Arial" panose="020B0604020202020204" pitchFamily="34" charset="0"/>
          <a:ea typeface="黑体" panose="02010609060101010101" pitchFamily="49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339966"/>
        </a:buClr>
        <a:buFont typeface="Wingdings" panose="05000000000000000000" pitchFamily="2" charset="2"/>
        <a:buChar char="q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FF0000"/>
        </a:buClr>
        <a:buSzPct val="90000"/>
        <a:buFont typeface="Wingdings" panose="05000000000000000000" pitchFamily="2" charset="2"/>
        <a:buChar char="q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339966"/>
        </a:buClr>
        <a:buFont typeface="Wingdings" panose="05000000000000000000" pitchFamily="2" charset="2"/>
        <a:buChar char="q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5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22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21.wmf"/><Relationship Id="rId4" Type="http://schemas.openxmlformats.org/officeDocument/2006/relationships/oleObject" Target="../embeddings/oleObject2.bin"/><Relationship Id="rId9" Type="http://schemas.openxmlformats.org/officeDocument/2006/relationships/image" Target="../media/image23.wmf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27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26.png"/><Relationship Id="rId5" Type="http://schemas.openxmlformats.org/officeDocument/2006/relationships/image" Target="../media/image25.emf"/><Relationship Id="rId4" Type="http://schemas.openxmlformats.org/officeDocument/2006/relationships/oleObject" Target="../embeddings/oleObject5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Rectangle 1"/>
          <p:cNvSpPr>
            <a:spLocks noGrp="1" noChangeArrowheads="1"/>
          </p:cNvSpPr>
          <p:nvPr>
            <p:ph type="title"/>
          </p:nvPr>
        </p:nvSpPr>
        <p:spPr>
          <a:xfrm>
            <a:off x="539750" y="1143000"/>
            <a:ext cx="5708650" cy="1143000"/>
          </a:xfrm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algn="l" eaLnBrk="1" hangingPunct="1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zh-CN" altLang="en-GB" sz="48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软件体系结构</a:t>
            </a:r>
            <a:endParaRPr lang="en-GB" altLang="zh-CN" sz="4800" b="1" dirty="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pic>
        <p:nvPicPr>
          <p:cNvPr id="1536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4953000"/>
            <a:ext cx="1447800" cy="144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5364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4953000"/>
            <a:ext cx="1447800" cy="144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5365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4953000"/>
            <a:ext cx="1447800" cy="144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5366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4953000"/>
            <a:ext cx="1447800" cy="144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" name="Text Box 7"/>
          <p:cNvSpPr txBox="1">
            <a:spLocks noChangeArrowheads="1"/>
          </p:cNvSpPr>
          <p:nvPr/>
        </p:nvSpPr>
        <p:spPr bwMode="auto">
          <a:xfrm>
            <a:off x="409575" y="2819400"/>
            <a:ext cx="3581400" cy="203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1" hangingPunct="1">
              <a:lnSpc>
                <a:spcPct val="150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r>
              <a:rPr lang="zh-CN" altLang="en-US" sz="2800" b="1" dirty="0">
                <a:solidFill>
                  <a:srgbClr val="FF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华文行楷" panose="02010800040101010101" pitchFamily="2" charset="-122"/>
              </a:rPr>
              <a:t>西华大学计算机学院</a:t>
            </a:r>
          </a:p>
          <a:p>
            <a:pPr algn="ctr" eaLnBrk="1" hangingPunct="1">
              <a:lnSpc>
                <a:spcPct val="150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r>
              <a:rPr lang="zh-CN" altLang="en-US" sz="2800" b="1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49" charset="-122"/>
              </a:rPr>
              <a:t>薛开庆 副教授</a:t>
            </a:r>
          </a:p>
          <a:p>
            <a:pPr algn="ctr" eaLnBrk="1" hangingPunct="1">
              <a:lnSpc>
                <a:spcPct val="150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r>
              <a:rPr lang="en-US" altLang="zh-CN" sz="2800" b="1" dirty="0">
                <a:solidFill>
                  <a:srgbClr val="0066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49" charset="-122"/>
              </a:rPr>
              <a:t>xuekaiqing@163.com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16EFA8E-B933-4274-A45D-7FFD8C85C64F}" type="slidenum">
              <a:rPr/>
              <a:pPr>
                <a:defRPr/>
              </a:pPr>
              <a:t>1</a:t>
            </a:fld>
            <a:endParaRPr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51500" y="260350"/>
            <a:ext cx="2708275" cy="37480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defRPr/>
            </a:pPr>
            <a:r>
              <a:rPr lang="zh-CN" altLang="en-US" smtClean="0"/>
              <a:t>关系数据库中的基本概念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idx="1"/>
          </p:nvPr>
        </p:nvSpPr>
        <p:spPr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lang="en-US" altLang="zh-CN" smtClean="0"/>
              <a:t>(1) </a:t>
            </a:r>
            <a:r>
              <a:rPr lang="zh-CN" altLang="en-US" smtClean="0"/>
              <a:t>实体（</a:t>
            </a:r>
            <a:r>
              <a:rPr lang="en-US" altLang="zh-CN" smtClean="0"/>
              <a:t>Entity</a:t>
            </a:r>
            <a:r>
              <a:rPr lang="zh-CN" altLang="en-US" smtClean="0"/>
              <a:t>） （实体型、实体集）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smtClean="0"/>
              <a:t>(2) </a:t>
            </a:r>
            <a:r>
              <a:rPr lang="zh-CN" altLang="en-US" smtClean="0"/>
              <a:t>属性（</a:t>
            </a:r>
            <a:r>
              <a:rPr lang="en-US" altLang="zh-CN" smtClean="0"/>
              <a:t>Attribute</a:t>
            </a:r>
            <a:r>
              <a:rPr lang="zh-CN" altLang="en-US" smtClean="0"/>
              <a:t>） （码、域）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smtClean="0"/>
              <a:t>(3) </a:t>
            </a:r>
            <a:r>
              <a:rPr lang="zh-CN" altLang="en-US" smtClean="0"/>
              <a:t>联系（</a:t>
            </a:r>
            <a:r>
              <a:rPr lang="en-US" altLang="zh-CN" smtClean="0"/>
              <a:t>Relationship</a:t>
            </a:r>
            <a:r>
              <a:rPr lang="zh-CN" altLang="en-US" smtClean="0"/>
              <a:t>）  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smtClean="0"/>
              <a:t>---------</a:t>
            </a:r>
          </a:p>
          <a:p>
            <a:pPr>
              <a:buFont typeface="Wingdings" panose="05000000000000000000" pitchFamily="2" charset="2"/>
              <a:buNone/>
            </a:pPr>
            <a:r>
              <a:rPr lang="zh-CN" altLang="en-US" smtClean="0">
                <a:solidFill>
                  <a:srgbClr val="FF5050"/>
                </a:solidFill>
              </a:rPr>
              <a:t>注：这三个概念在实体联系模型（</a:t>
            </a:r>
            <a:r>
              <a:rPr lang="en-US" altLang="zh-CN" smtClean="0">
                <a:solidFill>
                  <a:srgbClr val="FF5050"/>
                </a:solidFill>
              </a:rPr>
              <a:t>E-R</a:t>
            </a:r>
            <a:r>
              <a:rPr lang="zh-CN" altLang="en-US" smtClean="0">
                <a:solidFill>
                  <a:srgbClr val="FF5050"/>
                </a:solidFill>
              </a:rPr>
              <a:t>图）中极其重要。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F4E504E-34BF-4EAD-9F68-C2E6D97C2A1B}" type="slidenum">
              <a:rPr/>
              <a:pPr>
                <a:defRPr/>
              </a:pPr>
              <a:t>10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实体</a:t>
            </a:r>
            <a:r>
              <a:rPr lang="zh-CN" altLang="zh-CN" smtClean="0"/>
              <a:t> </a:t>
            </a:r>
            <a:endParaRPr lang="zh-CN" altLang="en-US" smtClean="0"/>
          </a:p>
        </p:txBody>
      </p:sp>
      <p:sp>
        <p:nvSpPr>
          <p:cNvPr id="28675" name="Rectangle 3"/>
          <p:cNvSpPr>
            <a:spLocks noChangeArrowheads="1"/>
          </p:cNvSpPr>
          <p:nvPr/>
        </p:nvSpPr>
        <p:spPr bwMode="auto">
          <a:xfrm>
            <a:off x="757238" y="1414463"/>
            <a:ext cx="7848600" cy="592137"/>
          </a:xfrm>
          <a:prstGeom prst="rect">
            <a:avLst/>
          </a:prstGeom>
          <a:gradFill rotWithShape="1">
            <a:gsLst>
              <a:gs pos="0">
                <a:srgbClr val="9999FF"/>
              </a:gs>
              <a:gs pos="100000">
                <a:srgbClr val="FFFFFF"/>
              </a:gs>
            </a:gsLst>
            <a:path path="rect">
              <a:fillToRect r="100000" b="100000"/>
            </a:path>
          </a:gradFill>
          <a:ln w="12700" algn="ctr">
            <a:solidFill>
              <a:schemeClr val="hlink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rgbClr val="339966"/>
              </a:buClr>
              <a:buFont typeface="Wingdings" panose="05000000000000000000" pitchFamily="2" charset="2"/>
              <a:buChar char="q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SzPct val="90000"/>
              <a:buFont typeface="Wingdings" panose="05000000000000000000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339966"/>
              </a:buClr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sz="3200">
                <a:solidFill>
                  <a:srgbClr val="333399"/>
                </a:solidFill>
                <a:latin typeface="黑体" panose="02010609060101010101" pitchFamily="49" charset="-122"/>
                <a:ea typeface="Mangal"/>
                <a:cs typeface="Mangal"/>
              </a:rPr>
              <a:t>实体概述 </a:t>
            </a:r>
          </a:p>
        </p:txBody>
      </p:sp>
      <p:sp>
        <p:nvSpPr>
          <p:cNvPr id="1452036" name="Rectangle 4"/>
          <p:cNvSpPr>
            <a:spLocks noChangeArrowheads="1"/>
          </p:cNvSpPr>
          <p:nvPr/>
        </p:nvSpPr>
        <p:spPr bwMode="auto">
          <a:xfrm>
            <a:off x="1116013" y="2205038"/>
            <a:ext cx="6192837" cy="4762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rgbClr val="FFFFFF"/>
              </a:gs>
            </a:gsLst>
            <a:path path="shape">
              <a:fillToRect l="50000" t="50000" r="50000" b="50000"/>
            </a:path>
          </a:gradFill>
          <a:ln w="19050" algn="ctr">
            <a:solidFill>
              <a:srgbClr val="FF6600"/>
            </a:solidFill>
            <a:miter lim="800000"/>
            <a:headEnd/>
            <a:tailEnd/>
          </a:ln>
          <a:effectLst>
            <a:outerShdw dist="53882" dir="2700000" algn="ctr" rotWithShape="0">
              <a:schemeClr val="accent2">
                <a:alpha val="50000"/>
              </a:schemeClr>
            </a:outerShdw>
          </a:effec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339966"/>
              </a:buClr>
              <a:buFont typeface="Wingdings" panose="05000000000000000000" pitchFamily="2" charset="2"/>
              <a:buChar char="q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SzPct val="90000"/>
              <a:buFont typeface="Wingdings" panose="05000000000000000000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339966"/>
              </a:buClr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Clr>
                <a:schemeClr val="accent1"/>
              </a:buClr>
              <a:buFont typeface="Wingdings" panose="05000000000000000000" pitchFamily="2" charset="2"/>
              <a:buNone/>
            </a:pPr>
            <a:r>
              <a:rPr kumimoji="1" lang="zh-CN" altLang="en-US" sz="2400">
                <a:solidFill>
                  <a:srgbClr val="333399"/>
                </a:solidFill>
                <a:latin typeface="黑体" panose="02010609060101010101" pitchFamily="49" charset="-122"/>
              </a:rPr>
              <a:t>实体以及与其相应的属性是关系设计的基础</a:t>
            </a:r>
          </a:p>
        </p:txBody>
      </p:sp>
      <p:sp>
        <p:nvSpPr>
          <p:cNvPr id="1452037" name="Rectangle 5"/>
          <p:cNvSpPr>
            <a:spLocks noChangeArrowheads="1"/>
          </p:cNvSpPr>
          <p:nvPr/>
        </p:nvSpPr>
        <p:spPr bwMode="auto">
          <a:xfrm>
            <a:off x="1116013" y="2781300"/>
            <a:ext cx="6192837" cy="1571625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rgbClr val="FFFFFF"/>
              </a:gs>
            </a:gsLst>
            <a:path path="shape">
              <a:fillToRect l="50000" t="50000" r="50000" b="50000"/>
            </a:path>
          </a:gradFill>
          <a:ln w="19050" algn="ctr">
            <a:solidFill>
              <a:srgbClr val="FF6600"/>
            </a:solidFill>
            <a:miter lim="800000"/>
            <a:headEnd/>
            <a:tailEnd/>
          </a:ln>
          <a:effectLst>
            <a:outerShdw dist="53882" dir="2700000" algn="ctr" rotWithShape="0">
              <a:schemeClr val="accent2">
                <a:alpha val="50000"/>
              </a:schemeClr>
            </a:outerShdw>
          </a:effec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339966"/>
              </a:buClr>
              <a:buFont typeface="Wingdings" panose="05000000000000000000" pitchFamily="2" charset="2"/>
              <a:buChar char="q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>
              <a:spcBef>
                <a:spcPct val="20000"/>
              </a:spcBef>
              <a:buClr>
                <a:srgbClr val="FF0000"/>
              </a:buClr>
              <a:buSzPct val="90000"/>
              <a:buFont typeface="Wingdings" panose="05000000000000000000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339966"/>
              </a:buClr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Clr>
                <a:schemeClr val="accent1"/>
              </a:buClr>
              <a:buFont typeface="Wingdings" panose="05000000000000000000" pitchFamily="2" charset="2"/>
              <a:buNone/>
            </a:pPr>
            <a:r>
              <a:rPr kumimoji="1" lang="zh-CN" altLang="en-US" sz="2400">
                <a:solidFill>
                  <a:srgbClr val="333399"/>
                </a:solidFill>
                <a:latin typeface="黑体" panose="02010609060101010101" pitchFamily="49" charset="-122"/>
              </a:rPr>
              <a:t>实体可以是任何人、地点、事物或定义了要收集和存储的数据的概念</a:t>
            </a:r>
          </a:p>
          <a:p>
            <a:pPr lvl="1">
              <a:spcBef>
                <a:spcPct val="0"/>
              </a:spcBef>
              <a:buSzTx/>
              <a:buFont typeface="Wingdings" panose="05000000000000000000" pitchFamily="2" charset="2"/>
              <a:buChar char="Ø"/>
            </a:pPr>
            <a:r>
              <a:rPr lang="zh-CN" altLang="en-US">
                <a:solidFill>
                  <a:srgbClr val="333399"/>
                </a:solidFill>
                <a:ea typeface="楷体_GB2312" panose="02010609030101010101" pitchFamily="49" charset="-122"/>
              </a:rPr>
              <a:t>实体是一个名词</a:t>
            </a:r>
          </a:p>
          <a:p>
            <a:pPr lvl="1">
              <a:spcBef>
                <a:spcPct val="0"/>
              </a:spcBef>
              <a:buSzTx/>
              <a:buFont typeface="Wingdings" panose="05000000000000000000" pitchFamily="2" charset="2"/>
              <a:buChar char="Ø"/>
            </a:pPr>
            <a:r>
              <a:rPr lang="zh-CN" altLang="en-US">
                <a:solidFill>
                  <a:srgbClr val="333399"/>
                </a:solidFill>
                <a:ea typeface="楷体_GB2312" panose="02010609030101010101" pitchFamily="49" charset="-122"/>
              </a:rPr>
              <a:t>实体的实例是储存在表中的行</a:t>
            </a:r>
          </a:p>
        </p:txBody>
      </p:sp>
      <p:sp>
        <p:nvSpPr>
          <p:cNvPr id="1452039" name="Rectangle 7"/>
          <p:cNvSpPr>
            <a:spLocks noChangeArrowheads="1"/>
          </p:cNvSpPr>
          <p:nvPr/>
        </p:nvSpPr>
        <p:spPr bwMode="auto">
          <a:xfrm>
            <a:off x="1116013" y="4457700"/>
            <a:ext cx="6192837" cy="120650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rgbClr val="FFFFFF"/>
              </a:gs>
            </a:gsLst>
            <a:path path="shape">
              <a:fillToRect l="50000" t="50000" r="50000" b="50000"/>
            </a:path>
          </a:gradFill>
          <a:ln w="19050" algn="ctr">
            <a:solidFill>
              <a:srgbClr val="FF6600"/>
            </a:solidFill>
            <a:miter lim="800000"/>
            <a:headEnd/>
            <a:tailEnd/>
          </a:ln>
          <a:effectLst>
            <a:outerShdw dist="53882" dir="2700000" algn="ctr" rotWithShape="0">
              <a:schemeClr val="accent2">
                <a:alpha val="50000"/>
              </a:schemeClr>
            </a:outerShdw>
          </a:effec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339966"/>
              </a:buClr>
              <a:buFont typeface="Wingdings" panose="05000000000000000000" pitchFamily="2" charset="2"/>
              <a:buChar char="q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>
              <a:spcBef>
                <a:spcPct val="20000"/>
              </a:spcBef>
              <a:buClr>
                <a:srgbClr val="FF0000"/>
              </a:buClr>
              <a:buSzPct val="90000"/>
              <a:buFont typeface="Wingdings" panose="05000000000000000000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339966"/>
              </a:buClr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Clr>
                <a:schemeClr val="accent1"/>
              </a:buClr>
              <a:buFont typeface="Wingdings" panose="05000000000000000000" pitchFamily="2" charset="2"/>
              <a:buNone/>
            </a:pPr>
            <a:r>
              <a:rPr kumimoji="1" lang="zh-CN" altLang="en-US" sz="2400">
                <a:solidFill>
                  <a:srgbClr val="333399"/>
                </a:solidFill>
                <a:latin typeface="黑体" panose="02010609060101010101" pitchFamily="49" charset="-122"/>
              </a:rPr>
              <a:t>示例</a:t>
            </a:r>
          </a:p>
          <a:p>
            <a:pPr lvl="1">
              <a:spcBef>
                <a:spcPct val="0"/>
              </a:spcBef>
              <a:buSzTx/>
              <a:buFont typeface="Wingdings" panose="05000000000000000000" pitchFamily="2" charset="2"/>
              <a:buChar char="Ø"/>
            </a:pPr>
            <a:r>
              <a:rPr lang="zh-CN" altLang="en-US">
                <a:solidFill>
                  <a:srgbClr val="333399"/>
                </a:solidFill>
                <a:ea typeface="楷体_GB2312" panose="02010609030101010101" pitchFamily="49" charset="-122"/>
              </a:rPr>
              <a:t>汽车</a:t>
            </a:r>
          </a:p>
          <a:p>
            <a:pPr lvl="1">
              <a:spcBef>
                <a:spcPct val="0"/>
              </a:spcBef>
              <a:buSzTx/>
              <a:buFont typeface="Wingdings" panose="05000000000000000000" pitchFamily="2" charset="2"/>
              <a:buChar char="Ø"/>
            </a:pPr>
            <a:r>
              <a:rPr lang="zh-CN" altLang="en-US">
                <a:solidFill>
                  <a:srgbClr val="333399"/>
                </a:solidFill>
                <a:ea typeface="楷体_GB2312" panose="02010609030101010101" pitchFamily="49" charset="-122"/>
              </a:rPr>
              <a:t>书籍</a:t>
            </a:r>
          </a:p>
        </p:txBody>
      </p:sp>
      <p:pic>
        <p:nvPicPr>
          <p:cNvPr id="1452040" name="Picture 8" descr="7799959_131430004368_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4953000"/>
            <a:ext cx="2895600" cy="1905000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52041" name="Picture 9" descr="MC900441734[1]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4648200"/>
            <a:ext cx="27432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EC50D73-DF89-4814-A193-6568BBDD9A3C}" type="slidenum">
              <a:rPr/>
              <a:pPr>
                <a:defRPr/>
              </a:pPr>
              <a:t>11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2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452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2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452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2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4520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2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4520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2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452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2036" grpId="0" animBg="1"/>
      <p:bldP spid="1452037" grpId="0" animBg="1"/>
      <p:bldP spid="145203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实体</a:t>
            </a:r>
            <a:r>
              <a:rPr lang="zh-CN" altLang="zh-CN" smtClean="0"/>
              <a:t> </a:t>
            </a:r>
            <a:endParaRPr lang="zh-CN" altLang="en-US" smtClean="0"/>
          </a:p>
        </p:txBody>
      </p:sp>
      <p:sp>
        <p:nvSpPr>
          <p:cNvPr id="29699" name="Rectangle 3"/>
          <p:cNvSpPr>
            <a:spLocks noChangeArrowheads="1"/>
          </p:cNvSpPr>
          <p:nvPr/>
        </p:nvSpPr>
        <p:spPr bwMode="auto">
          <a:xfrm>
            <a:off x="757238" y="1414463"/>
            <a:ext cx="7848600" cy="592137"/>
          </a:xfrm>
          <a:prstGeom prst="rect">
            <a:avLst/>
          </a:prstGeom>
          <a:gradFill rotWithShape="1">
            <a:gsLst>
              <a:gs pos="0">
                <a:srgbClr val="9999FF"/>
              </a:gs>
              <a:gs pos="100000">
                <a:srgbClr val="FFFFFF"/>
              </a:gs>
            </a:gsLst>
            <a:path path="rect">
              <a:fillToRect r="100000" b="100000"/>
            </a:path>
          </a:gradFill>
          <a:ln w="12700" algn="ctr">
            <a:solidFill>
              <a:schemeClr val="hlink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rgbClr val="339966"/>
              </a:buClr>
              <a:buFont typeface="Wingdings" panose="05000000000000000000" pitchFamily="2" charset="2"/>
              <a:buChar char="q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SzPct val="90000"/>
              <a:buFont typeface="Wingdings" panose="05000000000000000000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339966"/>
              </a:buClr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sz="3200" dirty="0" smtClean="0">
                <a:solidFill>
                  <a:srgbClr val="333399"/>
                </a:solidFill>
                <a:latin typeface="黑体" panose="02010609060101010101" pitchFamily="49" charset="-122"/>
                <a:ea typeface="Mangal"/>
                <a:cs typeface="Mangal"/>
              </a:rPr>
              <a:t>实体的描述 </a:t>
            </a:r>
            <a:endParaRPr lang="zh-CN" altLang="en-US" sz="3200" dirty="0">
              <a:solidFill>
                <a:srgbClr val="333399"/>
              </a:solidFill>
              <a:latin typeface="黑体" panose="02010609060101010101" pitchFamily="49" charset="-122"/>
              <a:ea typeface="Mangal"/>
              <a:cs typeface="Mangal"/>
            </a:endParaRPr>
          </a:p>
        </p:txBody>
      </p:sp>
      <p:sp>
        <p:nvSpPr>
          <p:cNvPr id="1469444" name="Rectangle 4"/>
          <p:cNvSpPr>
            <a:spLocks noChangeArrowheads="1"/>
          </p:cNvSpPr>
          <p:nvPr/>
        </p:nvSpPr>
        <p:spPr bwMode="auto">
          <a:xfrm>
            <a:off x="1116013" y="2343150"/>
            <a:ext cx="6192837" cy="4762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rgbClr val="FFFFFF"/>
              </a:gs>
            </a:gsLst>
            <a:path path="shape">
              <a:fillToRect l="50000" t="50000" r="50000" b="50000"/>
            </a:path>
          </a:gradFill>
          <a:ln w="19050" algn="ctr">
            <a:solidFill>
              <a:srgbClr val="FF6600"/>
            </a:solidFill>
            <a:miter lim="800000"/>
            <a:headEnd/>
            <a:tailEnd/>
          </a:ln>
          <a:effectLst>
            <a:outerShdw dist="53882" dir="2700000" algn="ctr" rotWithShape="0">
              <a:schemeClr val="accent2">
                <a:alpha val="50000"/>
              </a:schemeClr>
            </a:outerShdw>
          </a:effec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339966"/>
              </a:buClr>
              <a:buFont typeface="Wingdings" panose="05000000000000000000" pitchFamily="2" charset="2"/>
              <a:buChar char="q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SzPct val="90000"/>
              <a:buFont typeface="Wingdings" panose="05000000000000000000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339966"/>
              </a:buClr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Clr>
                <a:schemeClr val="accent1"/>
              </a:buClr>
              <a:buFont typeface="Wingdings" panose="05000000000000000000" pitchFamily="2" charset="2"/>
              <a:buNone/>
            </a:pPr>
            <a:r>
              <a:rPr kumimoji="1" lang="zh-CN" altLang="en-US" sz="2400">
                <a:solidFill>
                  <a:srgbClr val="333399"/>
                </a:solidFill>
                <a:latin typeface="黑体" panose="02010609060101010101" pitchFamily="49" charset="-122"/>
              </a:rPr>
              <a:t>实体在</a:t>
            </a:r>
            <a:r>
              <a:rPr kumimoji="1" lang="en-US" altLang="zh-CN" sz="2400">
                <a:solidFill>
                  <a:srgbClr val="333399"/>
                </a:solidFill>
                <a:latin typeface="黑体" panose="02010609060101010101" pitchFamily="49" charset="-122"/>
              </a:rPr>
              <a:t>E-R</a:t>
            </a:r>
            <a:r>
              <a:rPr kumimoji="1" lang="zh-CN" altLang="en-US" sz="2400">
                <a:solidFill>
                  <a:srgbClr val="333399"/>
                </a:solidFill>
                <a:latin typeface="黑体" panose="02010609060101010101" pitchFamily="49" charset="-122"/>
              </a:rPr>
              <a:t>图中用矩形框描述</a:t>
            </a:r>
          </a:p>
        </p:txBody>
      </p:sp>
      <p:sp>
        <p:nvSpPr>
          <p:cNvPr id="1469453" name="Rectangle 13"/>
          <p:cNvSpPr>
            <a:spLocks noChangeArrowheads="1"/>
          </p:cNvSpPr>
          <p:nvPr/>
        </p:nvSpPr>
        <p:spPr bwMode="auto">
          <a:xfrm>
            <a:off x="1600200" y="4800600"/>
            <a:ext cx="2233613" cy="936625"/>
          </a:xfrm>
          <a:prstGeom prst="rect">
            <a:avLst/>
          </a:prstGeom>
          <a:gradFill rotWithShape="1">
            <a:gsLst>
              <a:gs pos="0">
                <a:srgbClr val="99CCFF"/>
              </a:gs>
              <a:gs pos="100000">
                <a:schemeClr val="bg1"/>
              </a:gs>
            </a:gsLst>
            <a:path path="rect">
              <a:fillToRect r="100000" b="100000"/>
            </a:path>
          </a:gradFill>
          <a:ln w="12700">
            <a:solidFill>
              <a:schemeClr val="accent2"/>
            </a:solidFill>
            <a:miter lim="800000"/>
            <a:headEnd/>
            <a:tailEnd/>
          </a:ln>
          <a:effectLst>
            <a:outerShdw dist="71842" dir="27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339966"/>
              </a:buClr>
              <a:buFont typeface="Wingdings" panose="05000000000000000000" pitchFamily="2" charset="2"/>
              <a:buChar char="q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SzPct val="90000"/>
              <a:buFont typeface="Wingdings" panose="05000000000000000000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339966"/>
              </a:buClr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zh-CN" altLang="en-US">
                <a:solidFill>
                  <a:srgbClr val="333399"/>
                </a:solidFill>
              </a:rPr>
              <a:t>汽车</a:t>
            </a:r>
          </a:p>
        </p:txBody>
      </p:sp>
      <p:sp>
        <p:nvSpPr>
          <p:cNvPr id="1469454" name="Rectangle 14"/>
          <p:cNvSpPr>
            <a:spLocks noChangeArrowheads="1"/>
          </p:cNvSpPr>
          <p:nvPr/>
        </p:nvSpPr>
        <p:spPr bwMode="auto">
          <a:xfrm>
            <a:off x="4614863" y="4818063"/>
            <a:ext cx="2233612" cy="936625"/>
          </a:xfrm>
          <a:prstGeom prst="rect">
            <a:avLst/>
          </a:prstGeom>
          <a:gradFill rotWithShape="1">
            <a:gsLst>
              <a:gs pos="0">
                <a:srgbClr val="99CCFF"/>
              </a:gs>
              <a:gs pos="100000">
                <a:schemeClr val="bg1"/>
              </a:gs>
            </a:gsLst>
            <a:path path="rect">
              <a:fillToRect r="100000" b="100000"/>
            </a:path>
          </a:gradFill>
          <a:ln w="12700" algn="ctr">
            <a:solidFill>
              <a:schemeClr val="accent2"/>
            </a:solidFill>
            <a:miter lim="800000"/>
            <a:headEnd/>
            <a:tailEnd/>
          </a:ln>
          <a:effectLst>
            <a:outerShdw dist="71842" dir="27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339966"/>
              </a:buClr>
              <a:buFont typeface="Wingdings" panose="05000000000000000000" pitchFamily="2" charset="2"/>
              <a:buChar char="q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SzPct val="90000"/>
              <a:buFont typeface="Wingdings" panose="05000000000000000000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339966"/>
              </a:buClr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zh-CN" altLang="en-US" sz="2400">
                <a:solidFill>
                  <a:srgbClr val="333399"/>
                </a:solidFill>
              </a:rPr>
              <a:t>书籍</a:t>
            </a:r>
          </a:p>
        </p:txBody>
      </p:sp>
      <p:sp>
        <p:nvSpPr>
          <p:cNvPr id="1469459" name="Rectangle 19"/>
          <p:cNvSpPr>
            <a:spLocks noChangeArrowheads="1"/>
          </p:cNvSpPr>
          <p:nvPr/>
        </p:nvSpPr>
        <p:spPr bwMode="auto">
          <a:xfrm>
            <a:off x="1600200" y="3581400"/>
            <a:ext cx="2233613" cy="936625"/>
          </a:xfrm>
          <a:prstGeom prst="rect">
            <a:avLst/>
          </a:prstGeom>
          <a:gradFill rotWithShape="1">
            <a:gsLst>
              <a:gs pos="0">
                <a:srgbClr val="99CCFF"/>
              </a:gs>
              <a:gs pos="100000">
                <a:schemeClr val="bg1"/>
              </a:gs>
            </a:gsLst>
            <a:path path="rect">
              <a:fillToRect r="100000" b="100000"/>
            </a:path>
          </a:gradFill>
          <a:ln w="12700">
            <a:solidFill>
              <a:schemeClr val="accent2"/>
            </a:solidFill>
            <a:miter lim="800000"/>
            <a:headEnd/>
            <a:tailEnd/>
          </a:ln>
          <a:effectLst>
            <a:outerShdw dist="71842" dir="27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339966"/>
              </a:buClr>
              <a:buFont typeface="Wingdings" panose="05000000000000000000" pitchFamily="2" charset="2"/>
              <a:buChar char="q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SzPct val="90000"/>
              <a:buFont typeface="Wingdings" panose="05000000000000000000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339966"/>
              </a:buClr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zh-CN" altLang="en-US">
                <a:solidFill>
                  <a:srgbClr val="333399"/>
                </a:solidFill>
              </a:rPr>
              <a:t>学生</a:t>
            </a:r>
          </a:p>
        </p:txBody>
      </p:sp>
      <p:sp>
        <p:nvSpPr>
          <p:cNvPr id="1469460" name="Rectangle 20"/>
          <p:cNvSpPr>
            <a:spLocks noChangeArrowheads="1"/>
          </p:cNvSpPr>
          <p:nvPr/>
        </p:nvSpPr>
        <p:spPr bwMode="auto">
          <a:xfrm>
            <a:off x="4638675" y="3598863"/>
            <a:ext cx="2233613" cy="936625"/>
          </a:xfrm>
          <a:prstGeom prst="rect">
            <a:avLst/>
          </a:prstGeom>
          <a:gradFill rotWithShape="1">
            <a:gsLst>
              <a:gs pos="0">
                <a:srgbClr val="99CCFF"/>
              </a:gs>
              <a:gs pos="100000">
                <a:schemeClr val="bg1"/>
              </a:gs>
            </a:gsLst>
            <a:path path="rect">
              <a:fillToRect r="100000" b="100000"/>
            </a:path>
          </a:gradFill>
          <a:ln w="12700" algn="ctr">
            <a:solidFill>
              <a:schemeClr val="accent2"/>
            </a:solidFill>
            <a:miter lim="800000"/>
            <a:headEnd/>
            <a:tailEnd/>
          </a:ln>
          <a:effectLst>
            <a:outerShdw dist="71842" dir="27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339966"/>
              </a:buClr>
              <a:buFont typeface="Wingdings" panose="05000000000000000000" pitchFamily="2" charset="2"/>
              <a:buChar char="q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SzPct val="90000"/>
              <a:buFont typeface="Wingdings" panose="05000000000000000000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339966"/>
              </a:buClr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zh-CN" altLang="en-US" sz="2400">
                <a:solidFill>
                  <a:srgbClr val="333399"/>
                </a:solidFill>
              </a:rPr>
              <a:t>课程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2062F45-A271-47A1-8F08-DA81DA10A0F9}" type="slidenum">
              <a:rPr/>
              <a:pPr>
                <a:defRPr/>
              </a:pPr>
              <a:t>12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9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469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9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4694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9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4694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9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469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9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469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69444" grpId="0" animBg="1"/>
      <p:bldP spid="1469453" grpId="0" animBg="1"/>
      <p:bldP spid="1469454" grpId="0" animBg="1"/>
      <p:bldP spid="1469459" grpId="0" animBg="1"/>
      <p:bldP spid="146946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5110" name="Rectangle 6"/>
          <p:cNvSpPr>
            <a:spLocks noChangeArrowheads="1"/>
          </p:cNvSpPr>
          <p:nvPr/>
        </p:nvSpPr>
        <p:spPr bwMode="auto">
          <a:xfrm>
            <a:off x="1066800" y="3810000"/>
            <a:ext cx="6192838" cy="19367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rgbClr val="FFFFFF"/>
              </a:gs>
            </a:gsLst>
            <a:path path="shape">
              <a:fillToRect l="50000" t="50000" r="50000" b="50000"/>
            </a:path>
          </a:gradFill>
          <a:ln w="19050" algn="ctr">
            <a:solidFill>
              <a:srgbClr val="FF6600"/>
            </a:solidFill>
            <a:miter lim="800000"/>
            <a:headEnd/>
            <a:tailEnd/>
          </a:ln>
          <a:effectLst>
            <a:outerShdw dist="53882" dir="2700000" algn="ctr" rotWithShape="0">
              <a:schemeClr val="accent2">
                <a:alpha val="50000"/>
              </a:schemeClr>
            </a:outerShdw>
          </a:effec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339966"/>
              </a:buClr>
              <a:buFont typeface="Wingdings" panose="05000000000000000000" pitchFamily="2" charset="2"/>
              <a:buChar char="q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>
              <a:spcBef>
                <a:spcPct val="20000"/>
              </a:spcBef>
              <a:buClr>
                <a:srgbClr val="FF0000"/>
              </a:buClr>
              <a:buSzPct val="90000"/>
              <a:buFont typeface="Wingdings" panose="05000000000000000000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339966"/>
              </a:buClr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Clr>
                <a:schemeClr val="accent1"/>
              </a:buClr>
              <a:buFont typeface="Wingdings" panose="05000000000000000000" pitchFamily="2" charset="2"/>
              <a:buNone/>
            </a:pPr>
            <a:r>
              <a:rPr kumimoji="1" lang="zh-CN" altLang="en-US" sz="2400">
                <a:solidFill>
                  <a:srgbClr val="333399"/>
                </a:solidFill>
                <a:latin typeface="黑体" panose="02010609060101010101" pitchFamily="49" charset="-122"/>
              </a:rPr>
              <a:t>示例：车的属性</a:t>
            </a:r>
          </a:p>
          <a:p>
            <a:pPr lvl="1">
              <a:spcBef>
                <a:spcPct val="0"/>
              </a:spcBef>
              <a:buSzTx/>
              <a:buFont typeface="Wingdings" panose="05000000000000000000" pitchFamily="2" charset="2"/>
              <a:buChar char="Ø"/>
            </a:pPr>
            <a:r>
              <a:rPr lang="zh-CN" altLang="en-US">
                <a:solidFill>
                  <a:srgbClr val="333399"/>
                </a:solidFill>
                <a:ea typeface="楷体_GB2312" panose="02010609030101010101" pitchFamily="49" charset="-122"/>
              </a:rPr>
              <a:t>颜色</a:t>
            </a:r>
          </a:p>
          <a:p>
            <a:pPr lvl="1">
              <a:spcBef>
                <a:spcPct val="0"/>
              </a:spcBef>
              <a:buSzTx/>
              <a:buFont typeface="Wingdings" panose="05000000000000000000" pitchFamily="2" charset="2"/>
              <a:buChar char="Ø"/>
            </a:pPr>
            <a:r>
              <a:rPr lang="zh-CN" altLang="en-US">
                <a:solidFill>
                  <a:srgbClr val="333399"/>
                </a:solidFill>
                <a:ea typeface="楷体_GB2312" panose="02010609030101010101" pitchFamily="49" charset="-122"/>
              </a:rPr>
              <a:t>制造商</a:t>
            </a:r>
          </a:p>
          <a:p>
            <a:pPr lvl="1">
              <a:spcBef>
                <a:spcPct val="0"/>
              </a:spcBef>
              <a:buSzTx/>
              <a:buFont typeface="Wingdings" panose="05000000000000000000" pitchFamily="2" charset="2"/>
              <a:buChar char="Ø"/>
            </a:pPr>
            <a:r>
              <a:rPr lang="zh-CN" altLang="en-US">
                <a:solidFill>
                  <a:srgbClr val="333399"/>
                </a:solidFill>
                <a:ea typeface="楷体_GB2312" panose="02010609030101010101" pitchFamily="49" charset="-122"/>
              </a:rPr>
              <a:t>车型</a:t>
            </a:r>
          </a:p>
          <a:p>
            <a:pPr lvl="1">
              <a:spcBef>
                <a:spcPct val="0"/>
              </a:spcBef>
              <a:buSzTx/>
              <a:buFont typeface="Wingdings" panose="05000000000000000000" pitchFamily="2" charset="2"/>
              <a:buChar char="Ø"/>
            </a:pPr>
            <a:r>
              <a:rPr lang="zh-CN" altLang="en-US">
                <a:solidFill>
                  <a:srgbClr val="333399"/>
                </a:solidFill>
                <a:ea typeface="楷体_GB2312" panose="02010609030101010101" pitchFamily="49" charset="-122"/>
              </a:rPr>
              <a:t>出厂年份</a:t>
            </a:r>
          </a:p>
        </p:txBody>
      </p:sp>
      <p:sp>
        <p:nvSpPr>
          <p:cNvPr id="3072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属性</a:t>
            </a:r>
          </a:p>
        </p:txBody>
      </p:sp>
      <p:sp>
        <p:nvSpPr>
          <p:cNvPr id="30724" name="Rectangle 3"/>
          <p:cNvSpPr>
            <a:spLocks noChangeArrowheads="1"/>
          </p:cNvSpPr>
          <p:nvPr/>
        </p:nvSpPr>
        <p:spPr bwMode="auto">
          <a:xfrm>
            <a:off x="757238" y="1414463"/>
            <a:ext cx="7848600" cy="592137"/>
          </a:xfrm>
          <a:prstGeom prst="rect">
            <a:avLst/>
          </a:prstGeom>
          <a:gradFill rotWithShape="1">
            <a:gsLst>
              <a:gs pos="0">
                <a:srgbClr val="9999FF"/>
              </a:gs>
              <a:gs pos="100000">
                <a:srgbClr val="FFFFFF"/>
              </a:gs>
            </a:gsLst>
            <a:path path="rect">
              <a:fillToRect r="100000" b="100000"/>
            </a:path>
          </a:gradFill>
          <a:ln w="12700" algn="ctr">
            <a:solidFill>
              <a:schemeClr val="hlink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rgbClr val="339966"/>
              </a:buClr>
              <a:buFont typeface="Wingdings" panose="05000000000000000000" pitchFamily="2" charset="2"/>
              <a:buChar char="q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SzPct val="90000"/>
              <a:buFont typeface="Wingdings" panose="05000000000000000000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339966"/>
              </a:buClr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sz="3200" dirty="0">
                <a:solidFill>
                  <a:srgbClr val="333399"/>
                </a:solidFill>
                <a:latin typeface="黑体" panose="02010609060101010101" pitchFamily="49" charset="-122"/>
                <a:ea typeface="Mangal"/>
                <a:cs typeface="Mangal"/>
              </a:rPr>
              <a:t>属性概述 </a:t>
            </a:r>
          </a:p>
        </p:txBody>
      </p:sp>
      <p:sp>
        <p:nvSpPr>
          <p:cNvPr id="1455113" name="Rectangle 9"/>
          <p:cNvSpPr>
            <a:spLocks noChangeArrowheads="1"/>
          </p:cNvSpPr>
          <p:nvPr/>
        </p:nvSpPr>
        <p:spPr bwMode="auto">
          <a:xfrm>
            <a:off x="1066800" y="2362200"/>
            <a:ext cx="6192838" cy="120650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rgbClr val="FFFFFF"/>
              </a:gs>
            </a:gsLst>
            <a:path path="shape">
              <a:fillToRect l="50000" t="50000" r="50000" b="50000"/>
            </a:path>
          </a:gradFill>
          <a:ln w="19050" algn="ctr">
            <a:solidFill>
              <a:srgbClr val="FF6600"/>
            </a:solidFill>
            <a:miter lim="800000"/>
            <a:headEnd/>
            <a:tailEnd/>
          </a:ln>
          <a:effectLst>
            <a:outerShdw dist="53882" dir="2700000" algn="ctr" rotWithShape="0">
              <a:schemeClr val="accent2">
                <a:alpha val="50000"/>
              </a:schemeClr>
            </a:outerShdw>
          </a:effec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339966"/>
              </a:buClr>
              <a:buFont typeface="Wingdings" panose="05000000000000000000" pitchFamily="2" charset="2"/>
              <a:buChar char="q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>
              <a:spcBef>
                <a:spcPct val="20000"/>
              </a:spcBef>
              <a:buClr>
                <a:srgbClr val="FF0000"/>
              </a:buClr>
              <a:buSzPct val="90000"/>
              <a:buFont typeface="Wingdings" panose="05000000000000000000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339966"/>
              </a:buClr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Clr>
                <a:schemeClr val="accent1"/>
              </a:buClr>
              <a:buFont typeface="Wingdings" panose="05000000000000000000" pitchFamily="2" charset="2"/>
              <a:buNone/>
            </a:pPr>
            <a:r>
              <a:rPr kumimoji="1" lang="zh-CN" altLang="en-US" sz="2400">
                <a:solidFill>
                  <a:srgbClr val="333399"/>
                </a:solidFill>
                <a:latin typeface="黑体" panose="02010609060101010101" pitchFamily="49" charset="-122"/>
              </a:rPr>
              <a:t>属性是进一步定义和描述实体实例的特性 </a:t>
            </a:r>
          </a:p>
          <a:p>
            <a:pPr lvl="1">
              <a:spcBef>
                <a:spcPct val="0"/>
              </a:spcBef>
              <a:buSzTx/>
              <a:buFont typeface="Wingdings" panose="05000000000000000000" pitchFamily="2" charset="2"/>
              <a:buChar char="Ø"/>
            </a:pPr>
            <a:r>
              <a:rPr lang="zh-CN" altLang="en-US">
                <a:solidFill>
                  <a:srgbClr val="333399"/>
                </a:solidFill>
                <a:ea typeface="楷体_GB2312" panose="02010609030101010101" pitchFamily="49" charset="-122"/>
              </a:rPr>
              <a:t>属性是名词</a:t>
            </a:r>
          </a:p>
          <a:p>
            <a:pPr lvl="1">
              <a:spcBef>
                <a:spcPct val="0"/>
              </a:spcBef>
              <a:buSzTx/>
              <a:buFont typeface="Wingdings" panose="05000000000000000000" pitchFamily="2" charset="2"/>
              <a:buChar char="Ø"/>
            </a:pPr>
            <a:r>
              <a:rPr lang="zh-CN" altLang="en-US">
                <a:solidFill>
                  <a:srgbClr val="333399"/>
                </a:solidFill>
                <a:ea typeface="楷体_GB2312" panose="02010609030101010101" pitchFamily="49" charset="-122"/>
              </a:rPr>
              <a:t>属性是储存在表中的列</a:t>
            </a:r>
            <a:endParaRPr kumimoji="1" lang="zh-CN" altLang="en-US">
              <a:solidFill>
                <a:srgbClr val="333399"/>
              </a:solidFill>
              <a:latin typeface="黑体" panose="02010609060101010101" pitchFamily="49" charset="-122"/>
            </a:endParaRPr>
          </a:p>
        </p:txBody>
      </p:sp>
      <p:pic>
        <p:nvPicPr>
          <p:cNvPr id="1455115" name="Picture 11" descr="MC900440337[1]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5183188"/>
            <a:ext cx="3065463" cy="1655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55114" name="Picture 10" descr="MC900440346[1]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5363" y="2974975"/>
            <a:ext cx="3122612" cy="1560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455112" name="Object 8"/>
          <p:cNvGraphicFramePr>
            <a:graphicFrameLocks noGrp="1" noChangeAspect="1"/>
          </p:cNvGraphicFramePr>
          <p:nvPr>
            <p:ph idx="1"/>
          </p:nvPr>
        </p:nvGraphicFramePr>
        <p:xfrm>
          <a:off x="5734050" y="4310063"/>
          <a:ext cx="3051175" cy="1063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33" name="Clip" r:id="rId5" imgW="6545263" imgH="1706563" progId="MS_ClipArt_Gallery.5">
                  <p:embed/>
                </p:oleObj>
              </mc:Choice>
              <mc:Fallback>
                <p:oleObj name="Clip" r:id="rId5" imgW="6545263" imgH="1706563" progId="MS_ClipArt_Gallery.5">
                  <p:embed/>
                  <p:pic>
                    <p:nvPicPr>
                      <p:cNvPr id="0" name="Object 8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34050" y="4310063"/>
                        <a:ext cx="3051175" cy="1063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A000AE4-A9A4-4CE7-950E-25F53D9CFDA9}" type="slidenum">
              <a:rPr/>
              <a:pPr>
                <a:defRPr/>
              </a:pPr>
              <a:t>13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5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455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5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455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5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455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5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455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5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455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5110" grpId="0" animBg="1"/>
      <p:bldP spid="145511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属性</a:t>
            </a:r>
          </a:p>
        </p:txBody>
      </p:sp>
      <p:sp>
        <p:nvSpPr>
          <p:cNvPr id="31747" name="Rectangle 3"/>
          <p:cNvSpPr>
            <a:spLocks noChangeArrowheads="1"/>
          </p:cNvSpPr>
          <p:nvPr/>
        </p:nvSpPr>
        <p:spPr bwMode="auto">
          <a:xfrm>
            <a:off x="757238" y="1414463"/>
            <a:ext cx="7848600" cy="592137"/>
          </a:xfrm>
          <a:prstGeom prst="rect">
            <a:avLst/>
          </a:prstGeom>
          <a:gradFill rotWithShape="1">
            <a:gsLst>
              <a:gs pos="0">
                <a:srgbClr val="9999FF"/>
              </a:gs>
              <a:gs pos="100000">
                <a:srgbClr val="FFFFFF"/>
              </a:gs>
            </a:gsLst>
            <a:path path="rect">
              <a:fillToRect r="100000" b="100000"/>
            </a:path>
          </a:gradFill>
          <a:ln w="12700" algn="ctr">
            <a:solidFill>
              <a:schemeClr val="hlink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rgbClr val="339966"/>
              </a:buClr>
              <a:buFont typeface="Wingdings" panose="05000000000000000000" pitchFamily="2" charset="2"/>
              <a:buChar char="q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SzPct val="90000"/>
              <a:buFont typeface="Wingdings" panose="05000000000000000000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339966"/>
              </a:buClr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sz="3200" dirty="0" smtClean="0">
                <a:solidFill>
                  <a:srgbClr val="333399"/>
                </a:solidFill>
                <a:latin typeface="Arial Unicode MS" panose="020B0604020202020204" pitchFamily="34" charset="-122"/>
                <a:ea typeface="Mangal"/>
                <a:cs typeface="Mangal"/>
              </a:rPr>
              <a:t>属性</a:t>
            </a:r>
            <a:r>
              <a:rPr lang="zh-CN" altLang="en-US" sz="3200" dirty="0" smtClean="0">
                <a:solidFill>
                  <a:srgbClr val="333399"/>
                </a:solidFill>
                <a:latin typeface="黑体" panose="02010609060101010101" pitchFamily="49" charset="-122"/>
                <a:ea typeface="Mangal"/>
                <a:cs typeface="Mangal"/>
              </a:rPr>
              <a:t>的描述</a:t>
            </a:r>
            <a:r>
              <a:rPr lang="zh-CN" altLang="en-US" sz="3200" dirty="0" smtClean="0">
                <a:solidFill>
                  <a:srgbClr val="333399"/>
                </a:solidFill>
                <a:latin typeface="Arial Unicode MS" panose="020B0604020202020204" pitchFamily="34" charset="-122"/>
                <a:ea typeface="Mangal"/>
                <a:cs typeface="Mangal"/>
              </a:rPr>
              <a:t> </a:t>
            </a:r>
            <a:endParaRPr lang="zh-CN" altLang="en-US" sz="3200" dirty="0">
              <a:solidFill>
                <a:srgbClr val="333399"/>
              </a:solidFill>
              <a:latin typeface="Arial Unicode MS" panose="020B0604020202020204" pitchFamily="34" charset="-122"/>
              <a:ea typeface="Mangal"/>
              <a:cs typeface="Mangal"/>
            </a:endParaRPr>
          </a:p>
        </p:txBody>
      </p:sp>
      <p:sp>
        <p:nvSpPr>
          <p:cNvPr id="1470470" name="Rectangle 6"/>
          <p:cNvSpPr>
            <a:spLocks noChangeArrowheads="1"/>
          </p:cNvSpPr>
          <p:nvPr/>
        </p:nvSpPr>
        <p:spPr bwMode="auto">
          <a:xfrm>
            <a:off x="1066800" y="2209800"/>
            <a:ext cx="6192838" cy="4762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rgbClr val="FFFFFF"/>
              </a:gs>
            </a:gsLst>
            <a:path path="shape">
              <a:fillToRect l="50000" t="50000" r="50000" b="50000"/>
            </a:path>
          </a:gradFill>
          <a:ln w="19050" algn="ctr">
            <a:solidFill>
              <a:srgbClr val="FF6600"/>
            </a:solidFill>
            <a:miter lim="800000"/>
            <a:headEnd/>
            <a:tailEnd/>
          </a:ln>
          <a:effectLst>
            <a:outerShdw dist="53882" dir="2700000" algn="ctr" rotWithShape="0">
              <a:schemeClr val="accent2">
                <a:alpha val="50000"/>
              </a:schemeClr>
            </a:outerShdw>
          </a:effec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339966"/>
              </a:buClr>
              <a:buFont typeface="Wingdings" panose="05000000000000000000" pitchFamily="2" charset="2"/>
              <a:buChar char="q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SzPct val="90000"/>
              <a:buFont typeface="Wingdings" panose="05000000000000000000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339966"/>
              </a:buClr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Clr>
                <a:schemeClr val="accent1"/>
              </a:buClr>
              <a:buFont typeface="Wingdings" panose="05000000000000000000" pitchFamily="2" charset="2"/>
              <a:buNone/>
            </a:pPr>
            <a:r>
              <a:rPr kumimoji="1" lang="zh-CN" altLang="en-US" sz="2400">
                <a:solidFill>
                  <a:srgbClr val="333399"/>
                </a:solidFill>
                <a:latin typeface="黑体" panose="02010609060101010101" pitchFamily="49" charset="-122"/>
              </a:rPr>
              <a:t>属性在</a:t>
            </a:r>
            <a:r>
              <a:rPr kumimoji="1" lang="en-US" altLang="zh-CN" sz="2400">
                <a:solidFill>
                  <a:srgbClr val="333399"/>
                </a:solidFill>
                <a:latin typeface="黑体" panose="02010609060101010101" pitchFamily="49" charset="-122"/>
              </a:rPr>
              <a:t>E-R</a:t>
            </a:r>
            <a:r>
              <a:rPr kumimoji="1" lang="zh-CN" altLang="en-US" sz="2400">
                <a:solidFill>
                  <a:srgbClr val="333399"/>
                </a:solidFill>
                <a:latin typeface="黑体" panose="02010609060101010101" pitchFamily="49" charset="-122"/>
              </a:rPr>
              <a:t>图中用椭圆框描述</a:t>
            </a:r>
          </a:p>
        </p:txBody>
      </p:sp>
      <p:sp>
        <p:nvSpPr>
          <p:cNvPr id="1470475" name="Line 11"/>
          <p:cNvSpPr>
            <a:spLocks noChangeShapeType="1"/>
          </p:cNvSpPr>
          <p:nvPr/>
        </p:nvSpPr>
        <p:spPr bwMode="auto">
          <a:xfrm flipH="1">
            <a:off x="1187450" y="3789363"/>
            <a:ext cx="792163" cy="576262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70476" name="Line 12"/>
          <p:cNvSpPr>
            <a:spLocks noChangeShapeType="1"/>
          </p:cNvSpPr>
          <p:nvPr/>
        </p:nvSpPr>
        <p:spPr bwMode="auto">
          <a:xfrm>
            <a:off x="2339975" y="3789363"/>
            <a:ext cx="1008063" cy="576262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70477" name="Line 13"/>
          <p:cNvSpPr>
            <a:spLocks noChangeShapeType="1"/>
          </p:cNvSpPr>
          <p:nvPr/>
        </p:nvSpPr>
        <p:spPr bwMode="auto">
          <a:xfrm flipH="1">
            <a:off x="6083300" y="3789363"/>
            <a:ext cx="936625" cy="503237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70478" name="Line 14"/>
          <p:cNvSpPr>
            <a:spLocks noChangeShapeType="1"/>
          </p:cNvSpPr>
          <p:nvPr/>
        </p:nvSpPr>
        <p:spPr bwMode="auto">
          <a:xfrm>
            <a:off x="7235825" y="3789363"/>
            <a:ext cx="0" cy="503237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70479" name="Line 15"/>
          <p:cNvSpPr>
            <a:spLocks noChangeShapeType="1"/>
          </p:cNvSpPr>
          <p:nvPr/>
        </p:nvSpPr>
        <p:spPr bwMode="auto">
          <a:xfrm>
            <a:off x="7380288" y="3789363"/>
            <a:ext cx="935037" cy="503237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70480" name="Line 16"/>
          <p:cNvSpPr>
            <a:spLocks noChangeShapeType="1"/>
          </p:cNvSpPr>
          <p:nvPr/>
        </p:nvSpPr>
        <p:spPr bwMode="auto">
          <a:xfrm>
            <a:off x="2124075" y="3789363"/>
            <a:ext cx="0" cy="576262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70481" name="Rectangle 17"/>
          <p:cNvSpPr>
            <a:spLocks noChangeArrowheads="1"/>
          </p:cNvSpPr>
          <p:nvPr/>
        </p:nvSpPr>
        <p:spPr bwMode="auto">
          <a:xfrm>
            <a:off x="971550" y="2852738"/>
            <a:ext cx="2233613" cy="936625"/>
          </a:xfrm>
          <a:prstGeom prst="rect">
            <a:avLst/>
          </a:prstGeom>
          <a:gradFill rotWithShape="1">
            <a:gsLst>
              <a:gs pos="0">
                <a:srgbClr val="99CCFF"/>
              </a:gs>
              <a:gs pos="100000">
                <a:schemeClr val="bg1"/>
              </a:gs>
            </a:gsLst>
            <a:path path="rect">
              <a:fillToRect r="100000" b="100000"/>
            </a:path>
          </a:gradFill>
          <a:ln w="12700">
            <a:solidFill>
              <a:schemeClr val="accent2"/>
            </a:solidFill>
            <a:miter lim="800000"/>
            <a:headEnd/>
            <a:tailEnd/>
          </a:ln>
          <a:effectLst>
            <a:outerShdw dist="71842" dir="27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339966"/>
              </a:buClr>
              <a:buFont typeface="Wingdings" panose="05000000000000000000" pitchFamily="2" charset="2"/>
              <a:buChar char="q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SzPct val="90000"/>
              <a:buFont typeface="Wingdings" panose="05000000000000000000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339966"/>
              </a:buClr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zh-CN" altLang="en-US">
                <a:solidFill>
                  <a:srgbClr val="333399"/>
                </a:solidFill>
              </a:rPr>
              <a:t>学生</a:t>
            </a:r>
          </a:p>
        </p:txBody>
      </p:sp>
      <p:sp>
        <p:nvSpPr>
          <p:cNvPr id="1470482" name="Oval 18"/>
          <p:cNvSpPr>
            <a:spLocks noChangeArrowheads="1"/>
          </p:cNvSpPr>
          <p:nvPr/>
        </p:nvSpPr>
        <p:spPr bwMode="auto">
          <a:xfrm>
            <a:off x="2914650" y="4221163"/>
            <a:ext cx="1152525" cy="577850"/>
          </a:xfrm>
          <a:prstGeom prst="ellipse">
            <a:avLst/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9525" algn="ctr">
            <a:solidFill>
              <a:srgbClr val="0000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339966"/>
              </a:buClr>
              <a:buFont typeface="Wingdings" panose="05000000000000000000" pitchFamily="2" charset="2"/>
              <a:buChar char="q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SzPct val="90000"/>
              <a:buFont typeface="Wingdings" panose="05000000000000000000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339966"/>
              </a:buClr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zh-CN" sz="2000">
                <a:solidFill>
                  <a:srgbClr val="333399"/>
                </a:solidFill>
              </a:rPr>
              <a:t>……</a:t>
            </a:r>
          </a:p>
        </p:txBody>
      </p:sp>
      <p:sp>
        <p:nvSpPr>
          <p:cNvPr id="1470483" name="Oval 19"/>
          <p:cNvSpPr>
            <a:spLocks noChangeArrowheads="1"/>
          </p:cNvSpPr>
          <p:nvPr/>
        </p:nvSpPr>
        <p:spPr bwMode="auto">
          <a:xfrm>
            <a:off x="1403350" y="4221163"/>
            <a:ext cx="1512888" cy="576262"/>
          </a:xfrm>
          <a:prstGeom prst="ellipse">
            <a:avLst/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9525" algn="ctr">
            <a:solidFill>
              <a:srgbClr val="0000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339966"/>
              </a:buClr>
              <a:buFont typeface="Wingdings" panose="05000000000000000000" pitchFamily="2" charset="2"/>
              <a:buChar char="q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SzPct val="90000"/>
              <a:buFont typeface="Wingdings" panose="05000000000000000000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339966"/>
              </a:buClr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zh-CN" altLang="en-US" sz="2000">
                <a:solidFill>
                  <a:srgbClr val="333399"/>
                </a:solidFill>
              </a:rPr>
              <a:t>姓名</a:t>
            </a:r>
          </a:p>
        </p:txBody>
      </p:sp>
      <p:sp>
        <p:nvSpPr>
          <p:cNvPr id="1470484" name="Oval 20"/>
          <p:cNvSpPr>
            <a:spLocks noChangeArrowheads="1"/>
          </p:cNvSpPr>
          <p:nvPr/>
        </p:nvSpPr>
        <p:spPr bwMode="auto">
          <a:xfrm>
            <a:off x="466725" y="4221163"/>
            <a:ext cx="935038" cy="576262"/>
          </a:xfrm>
          <a:prstGeom prst="ellipse">
            <a:avLst/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9525">
            <a:solidFill>
              <a:srgbClr val="0000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339966"/>
              </a:buClr>
              <a:buFont typeface="Wingdings" panose="05000000000000000000" pitchFamily="2" charset="2"/>
              <a:buChar char="q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SzPct val="90000"/>
              <a:buFont typeface="Wingdings" panose="05000000000000000000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339966"/>
              </a:buClr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zh-CN" altLang="en-US" sz="2000">
                <a:solidFill>
                  <a:srgbClr val="333399"/>
                </a:solidFill>
              </a:rPr>
              <a:t>学号</a:t>
            </a:r>
          </a:p>
        </p:txBody>
      </p:sp>
      <p:sp>
        <p:nvSpPr>
          <p:cNvPr id="1470485" name="Oval 21"/>
          <p:cNvSpPr>
            <a:spLocks noChangeArrowheads="1"/>
          </p:cNvSpPr>
          <p:nvPr/>
        </p:nvSpPr>
        <p:spPr bwMode="auto">
          <a:xfrm>
            <a:off x="5219700" y="4292600"/>
            <a:ext cx="1368425" cy="577850"/>
          </a:xfrm>
          <a:prstGeom prst="ellipse">
            <a:avLst/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9525" algn="ctr">
            <a:solidFill>
              <a:srgbClr val="0000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339966"/>
              </a:buClr>
              <a:buFont typeface="Wingdings" panose="05000000000000000000" pitchFamily="2" charset="2"/>
              <a:buChar char="q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SzPct val="90000"/>
              <a:buFont typeface="Wingdings" panose="05000000000000000000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339966"/>
              </a:buClr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zh-CN" altLang="en-US" sz="2000">
                <a:solidFill>
                  <a:srgbClr val="333399"/>
                </a:solidFill>
              </a:rPr>
              <a:t>课号</a:t>
            </a:r>
          </a:p>
        </p:txBody>
      </p:sp>
      <p:sp>
        <p:nvSpPr>
          <p:cNvPr id="1470486" name="Oval 22"/>
          <p:cNvSpPr>
            <a:spLocks noChangeArrowheads="1"/>
          </p:cNvSpPr>
          <p:nvPr/>
        </p:nvSpPr>
        <p:spPr bwMode="auto">
          <a:xfrm>
            <a:off x="6624638" y="4292600"/>
            <a:ext cx="1152525" cy="576263"/>
          </a:xfrm>
          <a:prstGeom prst="ellipse">
            <a:avLst/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9525" algn="ctr">
            <a:solidFill>
              <a:srgbClr val="0000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339966"/>
              </a:buClr>
              <a:buFont typeface="Wingdings" panose="05000000000000000000" pitchFamily="2" charset="2"/>
              <a:buChar char="q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SzPct val="90000"/>
              <a:buFont typeface="Wingdings" panose="05000000000000000000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339966"/>
              </a:buClr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zh-CN" altLang="en-US" sz="2000">
                <a:solidFill>
                  <a:srgbClr val="333399"/>
                </a:solidFill>
              </a:rPr>
              <a:t>课名</a:t>
            </a:r>
          </a:p>
        </p:txBody>
      </p:sp>
      <p:sp>
        <p:nvSpPr>
          <p:cNvPr id="1470487" name="Oval 23"/>
          <p:cNvSpPr>
            <a:spLocks noChangeArrowheads="1"/>
          </p:cNvSpPr>
          <p:nvPr/>
        </p:nvSpPr>
        <p:spPr bwMode="auto">
          <a:xfrm>
            <a:off x="7812088" y="4292600"/>
            <a:ext cx="1152525" cy="576263"/>
          </a:xfrm>
          <a:prstGeom prst="ellipse">
            <a:avLst/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9525" algn="ctr">
            <a:solidFill>
              <a:srgbClr val="0000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339966"/>
              </a:buClr>
              <a:buFont typeface="Wingdings" panose="05000000000000000000" pitchFamily="2" charset="2"/>
              <a:buChar char="q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SzPct val="90000"/>
              <a:buFont typeface="Wingdings" panose="05000000000000000000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339966"/>
              </a:buClr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zh-CN" sz="2000">
                <a:solidFill>
                  <a:srgbClr val="333399"/>
                </a:solidFill>
              </a:rPr>
              <a:t>……</a:t>
            </a:r>
          </a:p>
        </p:txBody>
      </p:sp>
      <p:sp>
        <p:nvSpPr>
          <p:cNvPr id="1470488" name="Rectangle 24"/>
          <p:cNvSpPr>
            <a:spLocks noChangeArrowheads="1"/>
          </p:cNvSpPr>
          <p:nvPr/>
        </p:nvSpPr>
        <p:spPr bwMode="auto">
          <a:xfrm>
            <a:off x="6083300" y="2852738"/>
            <a:ext cx="2233613" cy="936625"/>
          </a:xfrm>
          <a:prstGeom prst="rect">
            <a:avLst/>
          </a:prstGeom>
          <a:gradFill rotWithShape="1">
            <a:gsLst>
              <a:gs pos="0">
                <a:srgbClr val="99CCFF"/>
              </a:gs>
              <a:gs pos="100000">
                <a:schemeClr val="bg1"/>
              </a:gs>
            </a:gsLst>
            <a:path path="rect">
              <a:fillToRect r="100000" b="100000"/>
            </a:path>
          </a:gradFill>
          <a:ln w="12700" algn="ctr">
            <a:solidFill>
              <a:schemeClr val="accent2"/>
            </a:solidFill>
            <a:miter lim="800000"/>
            <a:headEnd/>
            <a:tailEnd/>
          </a:ln>
          <a:effectLst>
            <a:outerShdw dist="71842" dir="27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339966"/>
              </a:buClr>
              <a:buFont typeface="Wingdings" panose="05000000000000000000" pitchFamily="2" charset="2"/>
              <a:buChar char="q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SzPct val="90000"/>
              <a:buFont typeface="Wingdings" panose="05000000000000000000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339966"/>
              </a:buClr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zh-CN" altLang="en-US" sz="2400">
                <a:solidFill>
                  <a:srgbClr val="333399"/>
                </a:solidFill>
              </a:rPr>
              <a:t>课程</a:t>
            </a:r>
          </a:p>
        </p:txBody>
      </p:sp>
      <p:sp>
        <p:nvSpPr>
          <p:cNvPr id="1470493" name="Line 29"/>
          <p:cNvSpPr>
            <a:spLocks noChangeShapeType="1"/>
          </p:cNvSpPr>
          <p:nvPr/>
        </p:nvSpPr>
        <p:spPr bwMode="auto">
          <a:xfrm flipH="1">
            <a:off x="3644900" y="5848350"/>
            <a:ext cx="792163" cy="576263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70494" name="Line 30"/>
          <p:cNvSpPr>
            <a:spLocks noChangeShapeType="1"/>
          </p:cNvSpPr>
          <p:nvPr/>
        </p:nvSpPr>
        <p:spPr bwMode="auto">
          <a:xfrm>
            <a:off x="4797425" y="5848350"/>
            <a:ext cx="1008063" cy="576263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70495" name="Line 31"/>
          <p:cNvSpPr>
            <a:spLocks noChangeShapeType="1"/>
          </p:cNvSpPr>
          <p:nvPr/>
        </p:nvSpPr>
        <p:spPr bwMode="auto">
          <a:xfrm>
            <a:off x="4581525" y="5848350"/>
            <a:ext cx="0" cy="576263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70496" name="Rectangle 32"/>
          <p:cNvSpPr>
            <a:spLocks noChangeArrowheads="1"/>
          </p:cNvSpPr>
          <p:nvPr/>
        </p:nvSpPr>
        <p:spPr bwMode="auto">
          <a:xfrm>
            <a:off x="3429000" y="4911725"/>
            <a:ext cx="2233613" cy="936625"/>
          </a:xfrm>
          <a:prstGeom prst="rect">
            <a:avLst/>
          </a:prstGeom>
          <a:gradFill rotWithShape="1">
            <a:gsLst>
              <a:gs pos="0">
                <a:srgbClr val="99CCFF"/>
              </a:gs>
              <a:gs pos="100000">
                <a:schemeClr val="bg1"/>
              </a:gs>
            </a:gsLst>
            <a:path path="rect">
              <a:fillToRect r="100000" b="100000"/>
            </a:path>
          </a:gradFill>
          <a:ln w="12700">
            <a:solidFill>
              <a:schemeClr val="accent2"/>
            </a:solidFill>
            <a:miter lim="800000"/>
            <a:headEnd/>
            <a:tailEnd/>
          </a:ln>
          <a:effectLst>
            <a:outerShdw dist="71842" dir="27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339966"/>
              </a:buClr>
              <a:buFont typeface="Wingdings" panose="05000000000000000000" pitchFamily="2" charset="2"/>
              <a:buChar char="q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SzPct val="90000"/>
              <a:buFont typeface="Wingdings" panose="05000000000000000000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339966"/>
              </a:buClr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zh-CN" altLang="en-US">
                <a:solidFill>
                  <a:srgbClr val="333399"/>
                </a:solidFill>
              </a:rPr>
              <a:t>汽车</a:t>
            </a:r>
          </a:p>
        </p:txBody>
      </p:sp>
      <p:sp>
        <p:nvSpPr>
          <p:cNvPr id="1470497" name="Oval 33"/>
          <p:cNvSpPr>
            <a:spLocks noChangeArrowheads="1"/>
          </p:cNvSpPr>
          <p:nvPr/>
        </p:nvSpPr>
        <p:spPr bwMode="auto">
          <a:xfrm>
            <a:off x="5372100" y="6280150"/>
            <a:ext cx="1152525" cy="577850"/>
          </a:xfrm>
          <a:prstGeom prst="ellipse">
            <a:avLst/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9525" algn="ctr">
            <a:solidFill>
              <a:srgbClr val="0000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339966"/>
              </a:buClr>
              <a:buFont typeface="Wingdings" panose="05000000000000000000" pitchFamily="2" charset="2"/>
              <a:buChar char="q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SzPct val="90000"/>
              <a:buFont typeface="Wingdings" panose="05000000000000000000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339966"/>
              </a:buClr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zh-CN" sz="2000">
                <a:solidFill>
                  <a:srgbClr val="333399"/>
                </a:solidFill>
              </a:rPr>
              <a:t>……</a:t>
            </a:r>
          </a:p>
        </p:txBody>
      </p:sp>
      <p:sp>
        <p:nvSpPr>
          <p:cNvPr id="1470498" name="Oval 34"/>
          <p:cNvSpPr>
            <a:spLocks noChangeArrowheads="1"/>
          </p:cNvSpPr>
          <p:nvPr/>
        </p:nvSpPr>
        <p:spPr bwMode="auto">
          <a:xfrm>
            <a:off x="3860800" y="6280150"/>
            <a:ext cx="1512888" cy="576263"/>
          </a:xfrm>
          <a:prstGeom prst="ellipse">
            <a:avLst/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9525" algn="ctr">
            <a:solidFill>
              <a:srgbClr val="0000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339966"/>
              </a:buClr>
              <a:buFont typeface="Wingdings" panose="05000000000000000000" pitchFamily="2" charset="2"/>
              <a:buChar char="q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SzPct val="90000"/>
              <a:buFont typeface="Wingdings" panose="05000000000000000000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339966"/>
              </a:buClr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zh-CN" altLang="en-US" sz="2000">
                <a:solidFill>
                  <a:srgbClr val="333399"/>
                </a:solidFill>
              </a:rPr>
              <a:t>颜色</a:t>
            </a:r>
          </a:p>
        </p:txBody>
      </p:sp>
      <p:sp>
        <p:nvSpPr>
          <p:cNvPr id="1470499" name="Oval 35"/>
          <p:cNvSpPr>
            <a:spLocks noChangeArrowheads="1"/>
          </p:cNvSpPr>
          <p:nvPr/>
        </p:nvSpPr>
        <p:spPr bwMode="auto">
          <a:xfrm>
            <a:off x="2924175" y="6280150"/>
            <a:ext cx="935038" cy="576263"/>
          </a:xfrm>
          <a:prstGeom prst="ellipse">
            <a:avLst/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9525">
            <a:solidFill>
              <a:srgbClr val="0000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339966"/>
              </a:buClr>
              <a:buFont typeface="Wingdings" panose="05000000000000000000" pitchFamily="2" charset="2"/>
              <a:buChar char="q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SzPct val="90000"/>
              <a:buFont typeface="Wingdings" panose="05000000000000000000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339966"/>
              </a:buClr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zh-CN" altLang="en-US" sz="2000">
                <a:solidFill>
                  <a:srgbClr val="333399"/>
                </a:solidFill>
              </a:rPr>
              <a:t>车牌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1B13C31-ED95-4E63-815A-CC52C67B7BEC}" type="slidenum">
              <a:rPr/>
              <a:pPr>
                <a:defRPr/>
              </a:pPr>
              <a:t>14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0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470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0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4704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0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4704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0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4704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0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4704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0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470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0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4704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0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470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0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1470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0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14704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0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1470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0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14704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0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1470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0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14704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0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1470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0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14704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0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1" dur="500"/>
                                        <p:tgtEl>
                                          <p:spTgt spid="14704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0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4" dur="500"/>
                                        <p:tgtEl>
                                          <p:spTgt spid="14704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0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14704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0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0" dur="500"/>
                                        <p:tgtEl>
                                          <p:spTgt spid="14704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0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3" dur="500"/>
                                        <p:tgtEl>
                                          <p:spTgt spid="14704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0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6" dur="500"/>
                                        <p:tgtEl>
                                          <p:spTgt spid="14704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70470" grpId="0" animBg="1"/>
      <p:bldP spid="1470475" grpId="0" animBg="1"/>
      <p:bldP spid="1470476" grpId="0" animBg="1"/>
      <p:bldP spid="1470477" grpId="0" animBg="1"/>
      <p:bldP spid="1470478" grpId="0" animBg="1"/>
      <p:bldP spid="1470479" grpId="0" animBg="1"/>
      <p:bldP spid="1470480" grpId="0" animBg="1"/>
      <p:bldP spid="1470481" grpId="0" animBg="1"/>
      <p:bldP spid="1470482" grpId="0" animBg="1"/>
      <p:bldP spid="1470483" grpId="0" animBg="1"/>
      <p:bldP spid="1470484" grpId="0" animBg="1"/>
      <p:bldP spid="1470485" grpId="0" animBg="1"/>
      <p:bldP spid="1470486" grpId="0" animBg="1"/>
      <p:bldP spid="1470487" grpId="0" animBg="1"/>
      <p:bldP spid="1470488" grpId="0" animBg="1"/>
      <p:bldP spid="1470493" grpId="0" animBg="1"/>
      <p:bldP spid="1470494" grpId="0" animBg="1"/>
      <p:bldP spid="1470495" grpId="0" animBg="1"/>
      <p:bldP spid="1470496" grpId="0" animBg="1"/>
      <p:bldP spid="1470497" grpId="0" animBg="1"/>
      <p:bldP spid="1470498" grpId="0" animBg="1"/>
      <p:bldP spid="147049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联系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139AFC7-A88C-468B-A768-914A2C3FE465}" type="slidenum">
              <a:rPr/>
              <a:pPr>
                <a:defRPr/>
              </a:pPr>
              <a:t>15</a:t>
            </a:fld>
            <a:endParaRPr/>
          </a:p>
        </p:txBody>
      </p:sp>
      <p:sp>
        <p:nvSpPr>
          <p:cNvPr id="32772" name="Rectangle 3"/>
          <p:cNvSpPr>
            <a:spLocks noChangeArrowheads="1"/>
          </p:cNvSpPr>
          <p:nvPr/>
        </p:nvSpPr>
        <p:spPr bwMode="auto">
          <a:xfrm>
            <a:off x="757238" y="1414463"/>
            <a:ext cx="7848600" cy="592137"/>
          </a:xfrm>
          <a:prstGeom prst="rect">
            <a:avLst/>
          </a:prstGeom>
          <a:gradFill rotWithShape="1">
            <a:gsLst>
              <a:gs pos="0">
                <a:srgbClr val="9999FF"/>
              </a:gs>
              <a:gs pos="100000">
                <a:srgbClr val="FFFFFF"/>
              </a:gs>
            </a:gsLst>
            <a:path path="rect">
              <a:fillToRect r="100000" b="100000"/>
            </a:path>
          </a:gradFill>
          <a:ln w="12700" algn="ctr">
            <a:solidFill>
              <a:schemeClr val="hlink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rgbClr val="339966"/>
              </a:buClr>
              <a:buFont typeface="Wingdings" panose="05000000000000000000" pitchFamily="2" charset="2"/>
              <a:buChar char="q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SzPct val="90000"/>
              <a:buFont typeface="Wingdings" panose="05000000000000000000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339966"/>
              </a:buClr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sz="3200" dirty="0" smtClean="0">
                <a:solidFill>
                  <a:srgbClr val="333399"/>
                </a:solidFill>
                <a:latin typeface="黑体" panose="02010609060101010101" pitchFamily="49" charset="-122"/>
                <a:ea typeface="Mangal"/>
                <a:cs typeface="Mangal"/>
              </a:rPr>
              <a:t>联系的描述 </a:t>
            </a:r>
            <a:endParaRPr lang="zh-CN" altLang="en-US" sz="3200" dirty="0">
              <a:solidFill>
                <a:srgbClr val="333399"/>
              </a:solidFill>
              <a:latin typeface="黑体" panose="02010609060101010101" pitchFamily="49" charset="-122"/>
              <a:ea typeface="Mangal"/>
              <a:cs typeface="Mangal"/>
            </a:endParaRPr>
          </a:p>
        </p:txBody>
      </p:sp>
      <p:sp>
        <p:nvSpPr>
          <p:cNvPr id="1457156" name="Rectangle 4"/>
          <p:cNvSpPr>
            <a:spLocks noChangeArrowheads="1"/>
          </p:cNvSpPr>
          <p:nvPr/>
        </p:nvSpPr>
        <p:spPr bwMode="auto">
          <a:xfrm>
            <a:off x="1116013" y="2205038"/>
            <a:ext cx="6192837" cy="4762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rgbClr val="FFFFFF"/>
              </a:gs>
            </a:gsLst>
            <a:path path="shape">
              <a:fillToRect l="50000" t="50000" r="50000" b="50000"/>
            </a:path>
          </a:gradFill>
          <a:ln w="19050" algn="ctr">
            <a:solidFill>
              <a:srgbClr val="FF6600"/>
            </a:solidFill>
            <a:miter lim="800000"/>
            <a:headEnd/>
            <a:tailEnd/>
          </a:ln>
          <a:effectLst>
            <a:outerShdw dist="53882" dir="2700000" algn="ctr" rotWithShape="0">
              <a:schemeClr val="accent2">
                <a:alpha val="50000"/>
              </a:schemeClr>
            </a:outerShdw>
          </a:effec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339966"/>
              </a:buClr>
              <a:buFont typeface="Wingdings" panose="05000000000000000000" pitchFamily="2" charset="2"/>
              <a:buChar char="q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SzPct val="90000"/>
              <a:buFont typeface="Wingdings" panose="05000000000000000000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339966"/>
              </a:buClr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Clr>
                <a:schemeClr val="accent1"/>
              </a:buClr>
              <a:buFont typeface="Wingdings" panose="05000000000000000000" pitchFamily="2" charset="2"/>
              <a:buNone/>
            </a:pPr>
            <a:r>
              <a:rPr kumimoji="1" lang="zh-CN" altLang="en-US" sz="2400">
                <a:solidFill>
                  <a:srgbClr val="333399"/>
                </a:solidFill>
                <a:latin typeface="黑体" panose="02010609060101010101" pitchFamily="49" charset="-122"/>
              </a:rPr>
              <a:t>表示实体间的关系</a:t>
            </a:r>
          </a:p>
        </p:txBody>
      </p:sp>
      <p:sp>
        <p:nvSpPr>
          <p:cNvPr id="1457157" name="Rectangle 5"/>
          <p:cNvSpPr>
            <a:spLocks noChangeArrowheads="1"/>
          </p:cNvSpPr>
          <p:nvPr/>
        </p:nvSpPr>
        <p:spPr bwMode="auto">
          <a:xfrm>
            <a:off x="1116013" y="2781300"/>
            <a:ext cx="6192837" cy="4762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rgbClr val="FFFFFF"/>
              </a:gs>
            </a:gsLst>
            <a:path path="shape">
              <a:fillToRect l="50000" t="50000" r="50000" b="50000"/>
            </a:path>
          </a:gradFill>
          <a:ln w="19050" algn="ctr">
            <a:solidFill>
              <a:srgbClr val="FF6600"/>
            </a:solidFill>
            <a:miter lim="800000"/>
            <a:headEnd/>
            <a:tailEnd/>
          </a:ln>
          <a:effectLst>
            <a:outerShdw dist="53882" dir="2700000" algn="ctr" rotWithShape="0">
              <a:schemeClr val="accent2">
                <a:alpha val="50000"/>
              </a:schemeClr>
            </a:outerShdw>
          </a:effec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339966"/>
              </a:buClr>
              <a:buFont typeface="Wingdings" panose="05000000000000000000" pitchFamily="2" charset="2"/>
              <a:buChar char="q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SzPct val="90000"/>
              <a:buFont typeface="Wingdings" panose="05000000000000000000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339966"/>
              </a:buClr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Clr>
                <a:schemeClr val="accent1"/>
              </a:buClr>
              <a:buFont typeface="Wingdings" panose="05000000000000000000" pitchFamily="2" charset="2"/>
              <a:buNone/>
            </a:pPr>
            <a:r>
              <a:rPr kumimoji="1" lang="zh-CN" altLang="en-US" sz="2400">
                <a:solidFill>
                  <a:srgbClr val="333399"/>
                </a:solidFill>
                <a:latin typeface="黑体" panose="02010609060101010101" pitchFamily="49" charset="-122"/>
              </a:rPr>
              <a:t>根据一定规则在实体间实现绑定</a:t>
            </a:r>
          </a:p>
        </p:txBody>
      </p:sp>
      <p:sp>
        <p:nvSpPr>
          <p:cNvPr id="1457158" name="Rectangle 6"/>
          <p:cNvSpPr>
            <a:spLocks noChangeArrowheads="1"/>
          </p:cNvSpPr>
          <p:nvPr/>
        </p:nvSpPr>
        <p:spPr bwMode="auto">
          <a:xfrm>
            <a:off x="1116013" y="3429000"/>
            <a:ext cx="6192837" cy="4762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rgbClr val="FFFFFF"/>
              </a:gs>
            </a:gsLst>
            <a:path path="shape">
              <a:fillToRect l="50000" t="50000" r="50000" b="50000"/>
            </a:path>
          </a:gradFill>
          <a:ln w="19050" algn="ctr">
            <a:solidFill>
              <a:srgbClr val="FF6600"/>
            </a:solidFill>
            <a:miter lim="800000"/>
            <a:headEnd/>
            <a:tailEnd/>
          </a:ln>
          <a:effectLst>
            <a:outerShdw dist="53882" dir="2700000" algn="ctr" rotWithShape="0">
              <a:schemeClr val="accent2">
                <a:alpha val="50000"/>
              </a:schemeClr>
            </a:outerShdw>
          </a:effec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339966"/>
              </a:buClr>
              <a:buFont typeface="Wingdings" panose="05000000000000000000" pitchFamily="2" charset="2"/>
              <a:buChar char="q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SzPct val="90000"/>
              <a:buFont typeface="Wingdings" panose="05000000000000000000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339966"/>
              </a:buClr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Clr>
                <a:schemeClr val="accent1"/>
              </a:buClr>
              <a:buFont typeface="Wingdings" panose="05000000000000000000" pitchFamily="2" charset="2"/>
              <a:buNone/>
            </a:pPr>
            <a:r>
              <a:rPr kumimoji="1" lang="zh-CN" altLang="en-US" sz="2400">
                <a:solidFill>
                  <a:srgbClr val="333399"/>
                </a:solidFill>
                <a:latin typeface="黑体" panose="02010609060101010101" pitchFamily="49" charset="-122"/>
              </a:rPr>
              <a:t>表示现实世界中的数据间的关系</a:t>
            </a:r>
          </a:p>
        </p:txBody>
      </p:sp>
      <p:sp>
        <p:nvSpPr>
          <p:cNvPr id="1457161" name="Rectangle 9"/>
          <p:cNvSpPr>
            <a:spLocks noChangeArrowheads="1"/>
          </p:cNvSpPr>
          <p:nvPr/>
        </p:nvSpPr>
        <p:spPr bwMode="auto">
          <a:xfrm>
            <a:off x="1116013" y="4114800"/>
            <a:ext cx="6192837" cy="4762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rgbClr val="FFFFFF"/>
              </a:gs>
            </a:gsLst>
            <a:path path="shape">
              <a:fillToRect l="50000" t="50000" r="50000" b="50000"/>
            </a:path>
          </a:gradFill>
          <a:ln w="19050" algn="ctr">
            <a:solidFill>
              <a:srgbClr val="FF6600"/>
            </a:solidFill>
            <a:miter lim="800000"/>
            <a:headEnd/>
            <a:tailEnd/>
          </a:ln>
          <a:effectLst>
            <a:outerShdw dist="53882" dir="2700000" algn="ctr" rotWithShape="0">
              <a:schemeClr val="accent2">
                <a:alpha val="50000"/>
              </a:schemeClr>
            </a:outerShdw>
          </a:effec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339966"/>
              </a:buClr>
              <a:buFont typeface="Wingdings" panose="05000000000000000000" pitchFamily="2" charset="2"/>
              <a:buChar char="q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SzPct val="90000"/>
              <a:buFont typeface="Wingdings" panose="05000000000000000000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339966"/>
              </a:buClr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Clr>
                <a:schemeClr val="accent1"/>
              </a:buClr>
              <a:buFont typeface="Wingdings" panose="05000000000000000000" pitchFamily="2" charset="2"/>
              <a:buNone/>
            </a:pPr>
            <a:r>
              <a:rPr kumimoji="1" lang="zh-CN" altLang="en-US" sz="2400">
                <a:solidFill>
                  <a:srgbClr val="333399"/>
                </a:solidFill>
                <a:latin typeface="黑体" panose="02010609060101010101" pitchFamily="49" charset="-122"/>
              </a:rPr>
              <a:t>使用可以将实体联系起来的动词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7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457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7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457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7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457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7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457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7156" grpId="0" animBg="1"/>
      <p:bldP spid="1457157" grpId="0" animBg="1"/>
      <p:bldP spid="1457158" grpId="0" animBg="1"/>
      <p:bldP spid="145716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/>
              <a:t>联系</a:t>
            </a:r>
            <a:endParaRPr lang="zh-CN" altLang="en-US" dirty="0" smtClean="0"/>
          </a:p>
        </p:txBody>
      </p:sp>
      <p:sp>
        <p:nvSpPr>
          <p:cNvPr id="33795" name="Rectangle 3"/>
          <p:cNvSpPr>
            <a:spLocks noChangeArrowheads="1"/>
          </p:cNvSpPr>
          <p:nvPr/>
        </p:nvSpPr>
        <p:spPr bwMode="auto">
          <a:xfrm>
            <a:off x="757238" y="1414463"/>
            <a:ext cx="7848600" cy="592137"/>
          </a:xfrm>
          <a:prstGeom prst="rect">
            <a:avLst/>
          </a:prstGeom>
          <a:gradFill rotWithShape="1">
            <a:gsLst>
              <a:gs pos="0">
                <a:srgbClr val="9999FF"/>
              </a:gs>
              <a:gs pos="100000">
                <a:srgbClr val="FFFFFF"/>
              </a:gs>
            </a:gsLst>
            <a:path path="rect">
              <a:fillToRect r="100000" b="100000"/>
            </a:path>
          </a:gradFill>
          <a:ln w="12700" algn="ctr">
            <a:solidFill>
              <a:schemeClr val="hlink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rgbClr val="339966"/>
              </a:buClr>
              <a:buFont typeface="Wingdings" panose="05000000000000000000" pitchFamily="2" charset="2"/>
              <a:buChar char="q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SzPct val="90000"/>
              <a:buFont typeface="Wingdings" panose="05000000000000000000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339966"/>
              </a:buClr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sz="3200" dirty="0" smtClean="0">
                <a:solidFill>
                  <a:srgbClr val="333399"/>
                </a:solidFill>
                <a:latin typeface="黑体" panose="02010609060101010101" pitchFamily="49" charset="-122"/>
                <a:ea typeface="Mangal"/>
                <a:cs typeface="Mangal"/>
              </a:rPr>
              <a:t>联系的描述 </a:t>
            </a:r>
            <a:endParaRPr lang="zh-CN" altLang="en-US" sz="3200" dirty="0">
              <a:solidFill>
                <a:srgbClr val="333399"/>
              </a:solidFill>
              <a:latin typeface="黑体" panose="02010609060101010101" pitchFamily="49" charset="-122"/>
              <a:ea typeface="Mangal"/>
              <a:cs typeface="Mangal"/>
            </a:endParaRPr>
          </a:p>
        </p:txBody>
      </p:sp>
      <p:sp>
        <p:nvSpPr>
          <p:cNvPr id="1471492" name="Rectangle 4"/>
          <p:cNvSpPr>
            <a:spLocks noChangeArrowheads="1"/>
          </p:cNvSpPr>
          <p:nvPr/>
        </p:nvSpPr>
        <p:spPr bwMode="auto">
          <a:xfrm>
            <a:off x="1116013" y="2205038"/>
            <a:ext cx="6192837" cy="4762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rgbClr val="FFFFFF"/>
              </a:gs>
            </a:gsLst>
            <a:path path="shape">
              <a:fillToRect l="50000" t="50000" r="50000" b="50000"/>
            </a:path>
          </a:gradFill>
          <a:ln w="19050" algn="ctr">
            <a:solidFill>
              <a:srgbClr val="FF6600"/>
            </a:solidFill>
            <a:miter lim="800000"/>
            <a:headEnd/>
            <a:tailEnd/>
          </a:ln>
          <a:effectLst>
            <a:outerShdw dist="53882" dir="2700000" algn="ctr" rotWithShape="0">
              <a:schemeClr val="accent2">
                <a:alpha val="50000"/>
              </a:schemeClr>
            </a:outerShdw>
          </a:effec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339966"/>
              </a:buClr>
              <a:buFont typeface="Wingdings" panose="05000000000000000000" pitchFamily="2" charset="2"/>
              <a:buChar char="q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SzPct val="90000"/>
              <a:buFont typeface="Wingdings" panose="05000000000000000000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339966"/>
              </a:buClr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Clr>
                <a:schemeClr val="accent1"/>
              </a:buClr>
              <a:buFont typeface="Wingdings" panose="05000000000000000000" pitchFamily="2" charset="2"/>
              <a:buNone/>
            </a:pPr>
            <a:r>
              <a:rPr kumimoji="1" lang="zh-CN" altLang="en-US" sz="2400">
                <a:solidFill>
                  <a:srgbClr val="333399"/>
                </a:solidFill>
                <a:latin typeface="黑体" panose="02010609060101010101" pitchFamily="49" charset="-122"/>
              </a:rPr>
              <a:t>联系在</a:t>
            </a:r>
            <a:r>
              <a:rPr kumimoji="1" lang="en-US" altLang="zh-CN" sz="2400">
                <a:solidFill>
                  <a:srgbClr val="333399"/>
                </a:solidFill>
                <a:latin typeface="黑体" panose="02010609060101010101" pitchFamily="49" charset="-122"/>
              </a:rPr>
              <a:t>E-R</a:t>
            </a:r>
            <a:r>
              <a:rPr kumimoji="1" lang="zh-CN" altLang="en-US" sz="2400">
                <a:solidFill>
                  <a:srgbClr val="333399"/>
                </a:solidFill>
                <a:latin typeface="黑体" panose="02010609060101010101" pitchFamily="49" charset="-122"/>
              </a:rPr>
              <a:t>图中用菱形框描述</a:t>
            </a:r>
          </a:p>
        </p:txBody>
      </p:sp>
      <p:grpSp>
        <p:nvGrpSpPr>
          <p:cNvPr id="1471515" name="Group 27"/>
          <p:cNvGrpSpPr>
            <a:grpSpLocks/>
          </p:cNvGrpSpPr>
          <p:nvPr/>
        </p:nvGrpSpPr>
        <p:grpSpPr bwMode="auto">
          <a:xfrm>
            <a:off x="762000" y="2819400"/>
            <a:ext cx="7839075" cy="1676400"/>
            <a:chOff x="294" y="1632"/>
            <a:chExt cx="5353" cy="1436"/>
          </a:xfrm>
        </p:grpSpPr>
        <p:sp>
          <p:nvSpPr>
            <p:cNvPr id="33819" name="AutoShape 8"/>
            <p:cNvSpPr>
              <a:spLocks noChangeArrowheads="1"/>
            </p:cNvSpPr>
            <p:nvPr/>
          </p:nvSpPr>
          <p:spPr bwMode="auto">
            <a:xfrm>
              <a:off x="2471" y="1731"/>
              <a:ext cx="985" cy="725"/>
            </a:xfrm>
            <a:prstGeom prst="diamond">
              <a:avLst/>
            </a:prstGeom>
            <a:gradFill rotWithShape="1">
              <a:gsLst>
                <a:gs pos="0">
                  <a:schemeClr val="bg1"/>
                </a:gs>
                <a:gs pos="100000">
                  <a:srgbClr val="FF9900"/>
                </a:gs>
              </a:gsLst>
              <a:lin ang="18900000" scaled="1"/>
            </a:gradFill>
            <a:ln w="19050" algn="ctr">
              <a:solidFill>
                <a:srgbClr val="993300"/>
              </a:solidFill>
              <a:miter lim="800000"/>
              <a:headEnd/>
              <a:tailEnd/>
            </a:ln>
            <a:effectLst>
              <a:outerShdw dist="56796" dir="3806097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339966"/>
                </a:buClr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FF0000"/>
                </a:buClr>
                <a:buSzPct val="90000"/>
                <a:buFont typeface="Wingdings" panose="05000000000000000000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339966"/>
                </a:buClr>
                <a:buFont typeface="Wingdings" panose="05000000000000000000" pitchFamily="2" charset="2"/>
                <a:buChar char="q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2000">
                  <a:solidFill>
                    <a:srgbClr val="333399"/>
                  </a:solidFill>
                  <a:latin typeface="黑体" panose="02010609060101010101" pitchFamily="49" charset="-122"/>
                </a:rPr>
                <a:t>选修</a:t>
              </a:r>
            </a:p>
          </p:txBody>
        </p:sp>
        <p:sp>
          <p:nvSpPr>
            <p:cNvPr id="33820" name="Line 9"/>
            <p:cNvSpPr>
              <a:spLocks noChangeShapeType="1"/>
            </p:cNvSpPr>
            <p:nvPr/>
          </p:nvSpPr>
          <p:spPr bwMode="auto">
            <a:xfrm flipH="1">
              <a:off x="748" y="2387"/>
              <a:ext cx="499" cy="363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3821" name="Line 10"/>
            <p:cNvSpPr>
              <a:spLocks noChangeShapeType="1"/>
            </p:cNvSpPr>
            <p:nvPr/>
          </p:nvSpPr>
          <p:spPr bwMode="auto">
            <a:xfrm>
              <a:off x="1474" y="2387"/>
              <a:ext cx="635" cy="363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3822" name="Line 11"/>
            <p:cNvSpPr>
              <a:spLocks noChangeShapeType="1"/>
            </p:cNvSpPr>
            <p:nvPr/>
          </p:nvSpPr>
          <p:spPr bwMode="auto">
            <a:xfrm flipH="1">
              <a:off x="3832" y="2387"/>
              <a:ext cx="590" cy="317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3823" name="Line 12"/>
            <p:cNvSpPr>
              <a:spLocks noChangeShapeType="1"/>
            </p:cNvSpPr>
            <p:nvPr/>
          </p:nvSpPr>
          <p:spPr bwMode="auto">
            <a:xfrm>
              <a:off x="4558" y="2387"/>
              <a:ext cx="0" cy="317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3824" name="Line 13"/>
            <p:cNvSpPr>
              <a:spLocks noChangeShapeType="1"/>
            </p:cNvSpPr>
            <p:nvPr/>
          </p:nvSpPr>
          <p:spPr bwMode="auto">
            <a:xfrm>
              <a:off x="4649" y="2387"/>
              <a:ext cx="589" cy="317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3825" name="Line 14"/>
            <p:cNvSpPr>
              <a:spLocks noChangeShapeType="1"/>
            </p:cNvSpPr>
            <p:nvPr/>
          </p:nvSpPr>
          <p:spPr bwMode="auto">
            <a:xfrm>
              <a:off x="1338" y="2387"/>
              <a:ext cx="0" cy="363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3826" name="Rectangle 15"/>
            <p:cNvSpPr>
              <a:spLocks noChangeArrowheads="1"/>
            </p:cNvSpPr>
            <p:nvPr/>
          </p:nvSpPr>
          <p:spPr bwMode="auto">
            <a:xfrm>
              <a:off x="612" y="1797"/>
              <a:ext cx="1407" cy="590"/>
            </a:xfrm>
            <a:prstGeom prst="rect">
              <a:avLst/>
            </a:prstGeom>
            <a:gradFill rotWithShape="1">
              <a:gsLst>
                <a:gs pos="0">
                  <a:srgbClr val="99CCFF"/>
                </a:gs>
                <a:gs pos="100000">
                  <a:schemeClr val="bg1"/>
                </a:gs>
              </a:gsLst>
              <a:path path="rect">
                <a:fillToRect r="100000" b="100000"/>
              </a:path>
            </a:gradFill>
            <a:ln w="12700">
              <a:solidFill>
                <a:schemeClr val="accent2"/>
              </a:solidFill>
              <a:miter lim="800000"/>
              <a:headEnd/>
              <a:tailEnd/>
            </a:ln>
            <a:effectLst>
              <a:outerShdw dist="71842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339966"/>
                </a:buClr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FF0000"/>
                </a:buClr>
                <a:buSzPct val="90000"/>
                <a:buFont typeface="Wingdings" panose="05000000000000000000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339966"/>
                </a:buClr>
                <a:buFont typeface="Wingdings" panose="05000000000000000000" pitchFamily="2" charset="2"/>
                <a:buChar char="q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2000">
                  <a:solidFill>
                    <a:srgbClr val="333399"/>
                  </a:solidFill>
                </a:rPr>
                <a:t>学生</a:t>
              </a:r>
            </a:p>
          </p:txBody>
        </p:sp>
        <p:sp>
          <p:nvSpPr>
            <p:cNvPr id="33827" name="Oval 16"/>
            <p:cNvSpPr>
              <a:spLocks noChangeArrowheads="1"/>
            </p:cNvSpPr>
            <p:nvPr/>
          </p:nvSpPr>
          <p:spPr bwMode="auto">
            <a:xfrm>
              <a:off x="1836" y="2659"/>
              <a:ext cx="726" cy="364"/>
            </a:xfrm>
            <a:prstGeom prst="ellipse">
              <a:avLst/>
            </a:prstGeom>
            <a:gradFill rotWithShape="1">
              <a:gsLst>
                <a:gs pos="0">
                  <a:srgbClr val="CCFFFF"/>
                </a:gs>
                <a:gs pos="50000">
                  <a:srgbClr val="FFFFFF"/>
                </a:gs>
                <a:gs pos="100000">
                  <a:srgbClr val="CCFFFF"/>
                </a:gs>
              </a:gsLst>
              <a:lin ang="5400000" scaled="1"/>
            </a:gradFill>
            <a:ln w="9525" algn="ctr">
              <a:solidFill>
                <a:srgbClr val="0000FF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339966"/>
                </a:buClr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FF0000"/>
                </a:buClr>
                <a:buSzPct val="90000"/>
                <a:buFont typeface="Wingdings" panose="05000000000000000000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339966"/>
                </a:buClr>
                <a:buFont typeface="Wingdings" panose="05000000000000000000" pitchFamily="2" charset="2"/>
                <a:buChar char="q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2000">
                  <a:solidFill>
                    <a:srgbClr val="333399"/>
                  </a:solidFill>
                </a:rPr>
                <a:t>……</a:t>
              </a:r>
            </a:p>
          </p:txBody>
        </p:sp>
        <p:sp>
          <p:nvSpPr>
            <p:cNvPr id="33828" name="Oval 17"/>
            <p:cNvSpPr>
              <a:spLocks noChangeArrowheads="1"/>
            </p:cNvSpPr>
            <p:nvPr/>
          </p:nvSpPr>
          <p:spPr bwMode="auto">
            <a:xfrm>
              <a:off x="884" y="2659"/>
              <a:ext cx="953" cy="363"/>
            </a:xfrm>
            <a:prstGeom prst="ellipse">
              <a:avLst/>
            </a:prstGeom>
            <a:gradFill rotWithShape="1">
              <a:gsLst>
                <a:gs pos="0">
                  <a:srgbClr val="CCFFFF"/>
                </a:gs>
                <a:gs pos="50000">
                  <a:srgbClr val="FFFFFF"/>
                </a:gs>
                <a:gs pos="100000">
                  <a:srgbClr val="CCFFFF"/>
                </a:gs>
              </a:gsLst>
              <a:lin ang="5400000" scaled="1"/>
            </a:gradFill>
            <a:ln w="9525" algn="ctr">
              <a:solidFill>
                <a:srgbClr val="0000FF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339966"/>
                </a:buClr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FF0000"/>
                </a:buClr>
                <a:buSzPct val="90000"/>
                <a:buFont typeface="Wingdings" panose="05000000000000000000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339966"/>
                </a:buClr>
                <a:buFont typeface="Wingdings" panose="05000000000000000000" pitchFamily="2" charset="2"/>
                <a:buChar char="q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2000">
                  <a:solidFill>
                    <a:srgbClr val="333399"/>
                  </a:solidFill>
                </a:rPr>
                <a:t>姓名</a:t>
              </a:r>
            </a:p>
          </p:txBody>
        </p:sp>
        <p:sp>
          <p:nvSpPr>
            <p:cNvPr id="33829" name="Oval 18"/>
            <p:cNvSpPr>
              <a:spLocks noChangeArrowheads="1"/>
            </p:cNvSpPr>
            <p:nvPr/>
          </p:nvSpPr>
          <p:spPr bwMode="auto">
            <a:xfrm>
              <a:off x="294" y="2659"/>
              <a:ext cx="589" cy="363"/>
            </a:xfrm>
            <a:prstGeom prst="ellipse">
              <a:avLst/>
            </a:prstGeom>
            <a:gradFill rotWithShape="1">
              <a:gsLst>
                <a:gs pos="0">
                  <a:srgbClr val="CCFFFF"/>
                </a:gs>
                <a:gs pos="50000">
                  <a:srgbClr val="FFFFFF"/>
                </a:gs>
                <a:gs pos="100000">
                  <a:srgbClr val="CCFFFF"/>
                </a:gs>
              </a:gsLst>
              <a:lin ang="5400000" scaled="1"/>
            </a:gradFill>
            <a:ln w="9525">
              <a:solidFill>
                <a:srgbClr val="0000FF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339966"/>
                </a:buClr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FF0000"/>
                </a:buClr>
                <a:buSzPct val="90000"/>
                <a:buFont typeface="Wingdings" panose="05000000000000000000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339966"/>
                </a:buClr>
                <a:buFont typeface="Wingdings" panose="05000000000000000000" pitchFamily="2" charset="2"/>
                <a:buChar char="q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2000">
                  <a:solidFill>
                    <a:srgbClr val="333399"/>
                  </a:solidFill>
                </a:rPr>
                <a:t>学号</a:t>
              </a:r>
            </a:p>
          </p:txBody>
        </p:sp>
        <p:sp>
          <p:nvSpPr>
            <p:cNvPr id="33830" name="Oval 19"/>
            <p:cNvSpPr>
              <a:spLocks noChangeArrowheads="1"/>
            </p:cNvSpPr>
            <p:nvPr/>
          </p:nvSpPr>
          <p:spPr bwMode="auto">
            <a:xfrm>
              <a:off x="3288" y="2704"/>
              <a:ext cx="862" cy="364"/>
            </a:xfrm>
            <a:prstGeom prst="ellipse">
              <a:avLst/>
            </a:prstGeom>
            <a:gradFill rotWithShape="1">
              <a:gsLst>
                <a:gs pos="0">
                  <a:srgbClr val="CCFFFF"/>
                </a:gs>
                <a:gs pos="50000">
                  <a:srgbClr val="FFFFFF"/>
                </a:gs>
                <a:gs pos="100000">
                  <a:srgbClr val="CCFFFF"/>
                </a:gs>
              </a:gsLst>
              <a:lin ang="5400000" scaled="1"/>
            </a:gradFill>
            <a:ln w="9525" algn="ctr">
              <a:solidFill>
                <a:srgbClr val="0000FF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339966"/>
                </a:buClr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FF0000"/>
                </a:buClr>
                <a:buSzPct val="90000"/>
                <a:buFont typeface="Wingdings" panose="05000000000000000000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339966"/>
                </a:buClr>
                <a:buFont typeface="Wingdings" panose="05000000000000000000" pitchFamily="2" charset="2"/>
                <a:buChar char="q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2000">
                  <a:solidFill>
                    <a:srgbClr val="333399"/>
                  </a:solidFill>
                </a:rPr>
                <a:t>课号</a:t>
              </a:r>
            </a:p>
          </p:txBody>
        </p:sp>
        <p:sp>
          <p:nvSpPr>
            <p:cNvPr id="33831" name="Oval 20"/>
            <p:cNvSpPr>
              <a:spLocks noChangeArrowheads="1"/>
            </p:cNvSpPr>
            <p:nvPr/>
          </p:nvSpPr>
          <p:spPr bwMode="auto">
            <a:xfrm>
              <a:off x="4173" y="2704"/>
              <a:ext cx="726" cy="363"/>
            </a:xfrm>
            <a:prstGeom prst="ellipse">
              <a:avLst/>
            </a:prstGeom>
            <a:gradFill rotWithShape="1">
              <a:gsLst>
                <a:gs pos="0">
                  <a:srgbClr val="CCFFFF"/>
                </a:gs>
                <a:gs pos="50000">
                  <a:srgbClr val="FFFFFF"/>
                </a:gs>
                <a:gs pos="100000">
                  <a:srgbClr val="CCFFFF"/>
                </a:gs>
              </a:gsLst>
              <a:lin ang="5400000" scaled="1"/>
            </a:gradFill>
            <a:ln w="9525" algn="ctr">
              <a:solidFill>
                <a:srgbClr val="0000FF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339966"/>
                </a:buClr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FF0000"/>
                </a:buClr>
                <a:buSzPct val="90000"/>
                <a:buFont typeface="Wingdings" panose="05000000000000000000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339966"/>
                </a:buClr>
                <a:buFont typeface="Wingdings" panose="05000000000000000000" pitchFamily="2" charset="2"/>
                <a:buChar char="q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2000">
                  <a:solidFill>
                    <a:srgbClr val="333399"/>
                  </a:solidFill>
                </a:rPr>
                <a:t>课名</a:t>
              </a:r>
            </a:p>
          </p:txBody>
        </p:sp>
        <p:sp>
          <p:nvSpPr>
            <p:cNvPr id="33832" name="Oval 21"/>
            <p:cNvSpPr>
              <a:spLocks noChangeArrowheads="1"/>
            </p:cNvSpPr>
            <p:nvPr/>
          </p:nvSpPr>
          <p:spPr bwMode="auto">
            <a:xfrm>
              <a:off x="4921" y="2704"/>
              <a:ext cx="726" cy="363"/>
            </a:xfrm>
            <a:prstGeom prst="ellipse">
              <a:avLst/>
            </a:prstGeom>
            <a:gradFill rotWithShape="1">
              <a:gsLst>
                <a:gs pos="0">
                  <a:srgbClr val="CCFFFF"/>
                </a:gs>
                <a:gs pos="50000">
                  <a:srgbClr val="FFFFFF"/>
                </a:gs>
                <a:gs pos="100000">
                  <a:srgbClr val="CCFFFF"/>
                </a:gs>
              </a:gsLst>
              <a:lin ang="5400000" scaled="1"/>
            </a:gradFill>
            <a:ln w="9525" algn="ctr">
              <a:solidFill>
                <a:srgbClr val="0000FF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339966"/>
                </a:buClr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FF0000"/>
                </a:buClr>
                <a:buSzPct val="90000"/>
                <a:buFont typeface="Wingdings" panose="05000000000000000000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339966"/>
                </a:buClr>
                <a:buFont typeface="Wingdings" panose="05000000000000000000" pitchFamily="2" charset="2"/>
                <a:buChar char="q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2000">
                  <a:solidFill>
                    <a:srgbClr val="333399"/>
                  </a:solidFill>
                </a:rPr>
                <a:t>……</a:t>
              </a:r>
            </a:p>
          </p:txBody>
        </p:sp>
        <p:sp>
          <p:nvSpPr>
            <p:cNvPr id="33833" name="Rectangle 22"/>
            <p:cNvSpPr>
              <a:spLocks noChangeArrowheads="1"/>
            </p:cNvSpPr>
            <p:nvPr/>
          </p:nvSpPr>
          <p:spPr bwMode="auto">
            <a:xfrm>
              <a:off x="3832" y="1797"/>
              <a:ext cx="1407" cy="590"/>
            </a:xfrm>
            <a:prstGeom prst="rect">
              <a:avLst/>
            </a:prstGeom>
            <a:gradFill rotWithShape="1">
              <a:gsLst>
                <a:gs pos="0">
                  <a:srgbClr val="99CCFF"/>
                </a:gs>
                <a:gs pos="100000">
                  <a:schemeClr val="bg1"/>
                </a:gs>
              </a:gsLst>
              <a:path path="rect">
                <a:fillToRect r="100000" b="100000"/>
              </a:path>
            </a:gradFill>
            <a:ln w="12700" algn="ctr">
              <a:solidFill>
                <a:schemeClr val="accent2"/>
              </a:solidFill>
              <a:miter lim="800000"/>
              <a:headEnd/>
              <a:tailEnd/>
            </a:ln>
            <a:effectLst>
              <a:outerShdw dist="71842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339966"/>
                </a:buClr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FF0000"/>
                </a:buClr>
                <a:buSzPct val="90000"/>
                <a:buFont typeface="Wingdings" panose="05000000000000000000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339966"/>
                </a:buClr>
                <a:buFont typeface="Wingdings" panose="05000000000000000000" pitchFamily="2" charset="2"/>
                <a:buChar char="q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2000">
                  <a:solidFill>
                    <a:srgbClr val="333399"/>
                  </a:solidFill>
                </a:rPr>
                <a:t>课程</a:t>
              </a:r>
            </a:p>
          </p:txBody>
        </p:sp>
        <p:sp>
          <p:nvSpPr>
            <p:cNvPr id="33834" name="Rectangle 23"/>
            <p:cNvSpPr>
              <a:spLocks noChangeArrowheads="1"/>
            </p:cNvSpPr>
            <p:nvPr/>
          </p:nvSpPr>
          <p:spPr bwMode="auto">
            <a:xfrm>
              <a:off x="2208" y="1632"/>
              <a:ext cx="240" cy="28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339966"/>
                </a:buClr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FF0000"/>
                </a:buClr>
                <a:buSzPct val="90000"/>
                <a:buFont typeface="Wingdings" panose="05000000000000000000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339966"/>
                </a:buClr>
                <a:buFont typeface="Wingdings" panose="05000000000000000000" pitchFamily="2" charset="2"/>
                <a:buChar char="q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2000">
                  <a:ea typeface="宋体" panose="02010600030101010101" pitchFamily="2" charset="-122"/>
                </a:rPr>
                <a:t>M</a:t>
              </a:r>
            </a:p>
          </p:txBody>
        </p:sp>
        <p:sp>
          <p:nvSpPr>
            <p:cNvPr id="33835" name="Rectangle 24"/>
            <p:cNvSpPr>
              <a:spLocks noChangeArrowheads="1"/>
            </p:cNvSpPr>
            <p:nvPr/>
          </p:nvSpPr>
          <p:spPr bwMode="auto">
            <a:xfrm>
              <a:off x="3504" y="1632"/>
              <a:ext cx="240" cy="28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339966"/>
                </a:buClr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FF0000"/>
                </a:buClr>
                <a:buSzPct val="90000"/>
                <a:buFont typeface="Wingdings" panose="05000000000000000000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339966"/>
                </a:buClr>
                <a:buFont typeface="Wingdings" panose="05000000000000000000" pitchFamily="2" charset="2"/>
                <a:buChar char="q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2000">
                  <a:ea typeface="宋体" panose="02010600030101010101" pitchFamily="2" charset="-122"/>
                </a:rPr>
                <a:t>N</a:t>
              </a:r>
            </a:p>
          </p:txBody>
        </p:sp>
        <p:cxnSp>
          <p:nvCxnSpPr>
            <p:cNvPr id="33836" name="AutoShape 25"/>
            <p:cNvCxnSpPr>
              <a:cxnSpLocks noChangeShapeType="1"/>
              <a:stCxn id="33819" idx="3"/>
              <a:endCxn id="33833" idx="1"/>
            </p:cNvCxnSpPr>
            <p:nvPr/>
          </p:nvCxnSpPr>
          <p:spPr bwMode="auto">
            <a:xfrm flipV="1">
              <a:off x="3462" y="2092"/>
              <a:ext cx="370" cy="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3837" name="AutoShape 26"/>
            <p:cNvCxnSpPr>
              <a:cxnSpLocks noChangeShapeType="1"/>
              <a:stCxn id="33826" idx="3"/>
              <a:endCxn id="33819" idx="1"/>
            </p:cNvCxnSpPr>
            <p:nvPr/>
          </p:nvCxnSpPr>
          <p:spPr bwMode="auto">
            <a:xfrm>
              <a:off x="2019" y="2092"/>
              <a:ext cx="446" cy="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1471516" name="Group 28"/>
          <p:cNvGrpSpPr>
            <a:grpSpLocks/>
          </p:cNvGrpSpPr>
          <p:nvPr/>
        </p:nvGrpSpPr>
        <p:grpSpPr bwMode="auto">
          <a:xfrm>
            <a:off x="609600" y="4800600"/>
            <a:ext cx="7839075" cy="1828800"/>
            <a:chOff x="294" y="1632"/>
            <a:chExt cx="5353" cy="1436"/>
          </a:xfrm>
        </p:grpSpPr>
        <p:sp>
          <p:nvSpPr>
            <p:cNvPr id="33800" name="AutoShape 29"/>
            <p:cNvSpPr>
              <a:spLocks noChangeArrowheads="1"/>
            </p:cNvSpPr>
            <p:nvPr/>
          </p:nvSpPr>
          <p:spPr bwMode="auto">
            <a:xfrm>
              <a:off x="2471" y="1731"/>
              <a:ext cx="985" cy="725"/>
            </a:xfrm>
            <a:prstGeom prst="diamond">
              <a:avLst/>
            </a:prstGeom>
            <a:gradFill rotWithShape="1">
              <a:gsLst>
                <a:gs pos="0">
                  <a:schemeClr val="bg1"/>
                </a:gs>
                <a:gs pos="100000">
                  <a:srgbClr val="FF9900"/>
                </a:gs>
              </a:gsLst>
              <a:lin ang="18900000" scaled="1"/>
            </a:gradFill>
            <a:ln w="19050" algn="ctr">
              <a:solidFill>
                <a:srgbClr val="993300"/>
              </a:solidFill>
              <a:miter lim="800000"/>
              <a:headEnd/>
              <a:tailEnd/>
            </a:ln>
            <a:effectLst>
              <a:outerShdw dist="56796" dir="3806097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339966"/>
                </a:buClr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FF0000"/>
                </a:buClr>
                <a:buSzPct val="90000"/>
                <a:buFont typeface="Wingdings" panose="05000000000000000000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339966"/>
                </a:buClr>
                <a:buFont typeface="Wingdings" panose="05000000000000000000" pitchFamily="2" charset="2"/>
                <a:buChar char="q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2000">
                  <a:solidFill>
                    <a:srgbClr val="333399"/>
                  </a:solidFill>
                  <a:latin typeface="黑体" panose="02010609060101010101" pitchFamily="49" charset="-122"/>
                </a:rPr>
                <a:t>驾驶</a:t>
              </a:r>
            </a:p>
          </p:txBody>
        </p:sp>
        <p:sp>
          <p:nvSpPr>
            <p:cNvPr id="33801" name="Line 30"/>
            <p:cNvSpPr>
              <a:spLocks noChangeShapeType="1"/>
            </p:cNvSpPr>
            <p:nvPr/>
          </p:nvSpPr>
          <p:spPr bwMode="auto">
            <a:xfrm flipH="1">
              <a:off x="748" y="2387"/>
              <a:ext cx="499" cy="363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3802" name="Line 31"/>
            <p:cNvSpPr>
              <a:spLocks noChangeShapeType="1"/>
            </p:cNvSpPr>
            <p:nvPr/>
          </p:nvSpPr>
          <p:spPr bwMode="auto">
            <a:xfrm>
              <a:off x="1474" y="2387"/>
              <a:ext cx="635" cy="363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3803" name="Line 32"/>
            <p:cNvSpPr>
              <a:spLocks noChangeShapeType="1"/>
            </p:cNvSpPr>
            <p:nvPr/>
          </p:nvSpPr>
          <p:spPr bwMode="auto">
            <a:xfrm flipH="1">
              <a:off x="3832" y="2387"/>
              <a:ext cx="590" cy="317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3804" name="Line 33"/>
            <p:cNvSpPr>
              <a:spLocks noChangeShapeType="1"/>
            </p:cNvSpPr>
            <p:nvPr/>
          </p:nvSpPr>
          <p:spPr bwMode="auto">
            <a:xfrm>
              <a:off x="4558" y="2387"/>
              <a:ext cx="0" cy="317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3805" name="Line 34"/>
            <p:cNvSpPr>
              <a:spLocks noChangeShapeType="1"/>
            </p:cNvSpPr>
            <p:nvPr/>
          </p:nvSpPr>
          <p:spPr bwMode="auto">
            <a:xfrm>
              <a:off x="4649" y="2387"/>
              <a:ext cx="589" cy="317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3806" name="Line 35"/>
            <p:cNvSpPr>
              <a:spLocks noChangeShapeType="1"/>
            </p:cNvSpPr>
            <p:nvPr/>
          </p:nvSpPr>
          <p:spPr bwMode="auto">
            <a:xfrm>
              <a:off x="1338" y="2387"/>
              <a:ext cx="0" cy="363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3807" name="Rectangle 36"/>
            <p:cNvSpPr>
              <a:spLocks noChangeArrowheads="1"/>
            </p:cNvSpPr>
            <p:nvPr/>
          </p:nvSpPr>
          <p:spPr bwMode="auto">
            <a:xfrm>
              <a:off x="612" y="1797"/>
              <a:ext cx="1407" cy="590"/>
            </a:xfrm>
            <a:prstGeom prst="rect">
              <a:avLst/>
            </a:prstGeom>
            <a:gradFill rotWithShape="1">
              <a:gsLst>
                <a:gs pos="0">
                  <a:srgbClr val="99CCFF"/>
                </a:gs>
                <a:gs pos="100000">
                  <a:schemeClr val="bg1"/>
                </a:gs>
              </a:gsLst>
              <a:path path="rect">
                <a:fillToRect r="100000" b="100000"/>
              </a:path>
            </a:gradFill>
            <a:ln w="12700">
              <a:solidFill>
                <a:schemeClr val="accent2"/>
              </a:solidFill>
              <a:miter lim="800000"/>
              <a:headEnd/>
              <a:tailEnd/>
            </a:ln>
            <a:effectLst>
              <a:outerShdw dist="71842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339966"/>
                </a:buClr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FF0000"/>
                </a:buClr>
                <a:buSzPct val="90000"/>
                <a:buFont typeface="Wingdings" panose="05000000000000000000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339966"/>
                </a:buClr>
                <a:buFont typeface="Wingdings" panose="05000000000000000000" pitchFamily="2" charset="2"/>
                <a:buChar char="q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2000">
                  <a:solidFill>
                    <a:srgbClr val="333399"/>
                  </a:solidFill>
                </a:rPr>
                <a:t>司机</a:t>
              </a:r>
            </a:p>
          </p:txBody>
        </p:sp>
        <p:sp>
          <p:nvSpPr>
            <p:cNvPr id="33808" name="Oval 37"/>
            <p:cNvSpPr>
              <a:spLocks noChangeArrowheads="1"/>
            </p:cNvSpPr>
            <p:nvPr/>
          </p:nvSpPr>
          <p:spPr bwMode="auto">
            <a:xfrm>
              <a:off x="1836" y="2659"/>
              <a:ext cx="726" cy="364"/>
            </a:xfrm>
            <a:prstGeom prst="ellipse">
              <a:avLst/>
            </a:prstGeom>
            <a:gradFill rotWithShape="1">
              <a:gsLst>
                <a:gs pos="0">
                  <a:srgbClr val="CCFFFF"/>
                </a:gs>
                <a:gs pos="50000">
                  <a:srgbClr val="FFFFFF"/>
                </a:gs>
                <a:gs pos="100000">
                  <a:srgbClr val="CCFFFF"/>
                </a:gs>
              </a:gsLst>
              <a:lin ang="5400000" scaled="1"/>
            </a:gradFill>
            <a:ln w="9525" algn="ctr">
              <a:solidFill>
                <a:srgbClr val="0000FF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339966"/>
                </a:buClr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FF0000"/>
                </a:buClr>
                <a:buSzPct val="90000"/>
                <a:buFont typeface="Wingdings" panose="05000000000000000000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339966"/>
                </a:buClr>
                <a:buFont typeface="Wingdings" panose="05000000000000000000" pitchFamily="2" charset="2"/>
                <a:buChar char="q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2000">
                  <a:solidFill>
                    <a:srgbClr val="333399"/>
                  </a:solidFill>
                </a:rPr>
                <a:t>……</a:t>
              </a:r>
            </a:p>
          </p:txBody>
        </p:sp>
        <p:sp>
          <p:nvSpPr>
            <p:cNvPr id="33809" name="Oval 38"/>
            <p:cNvSpPr>
              <a:spLocks noChangeArrowheads="1"/>
            </p:cNvSpPr>
            <p:nvPr/>
          </p:nvSpPr>
          <p:spPr bwMode="auto">
            <a:xfrm>
              <a:off x="884" y="2659"/>
              <a:ext cx="953" cy="363"/>
            </a:xfrm>
            <a:prstGeom prst="ellipse">
              <a:avLst/>
            </a:prstGeom>
            <a:gradFill rotWithShape="1">
              <a:gsLst>
                <a:gs pos="0">
                  <a:srgbClr val="CCFFFF"/>
                </a:gs>
                <a:gs pos="50000">
                  <a:srgbClr val="FFFFFF"/>
                </a:gs>
                <a:gs pos="100000">
                  <a:srgbClr val="CCFFFF"/>
                </a:gs>
              </a:gsLst>
              <a:lin ang="5400000" scaled="1"/>
            </a:gradFill>
            <a:ln w="9525" algn="ctr">
              <a:solidFill>
                <a:srgbClr val="0000FF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339966"/>
                </a:buClr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FF0000"/>
                </a:buClr>
                <a:buSzPct val="90000"/>
                <a:buFont typeface="Wingdings" panose="05000000000000000000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339966"/>
                </a:buClr>
                <a:buFont typeface="Wingdings" panose="05000000000000000000" pitchFamily="2" charset="2"/>
                <a:buChar char="q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2000">
                  <a:solidFill>
                    <a:srgbClr val="333399"/>
                  </a:solidFill>
                </a:rPr>
                <a:t>姓名</a:t>
              </a:r>
            </a:p>
          </p:txBody>
        </p:sp>
        <p:sp>
          <p:nvSpPr>
            <p:cNvPr id="33810" name="Oval 39"/>
            <p:cNvSpPr>
              <a:spLocks noChangeArrowheads="1"/>
            </p:cNvSpPr>
            <p:nvPr/>
          </p:nvSpPr>
          <p:spPr bwMode="auto">
            <a:xfrm>
              <a:off x="294" y="2659"/>
              <a:ext cx="589" cy="363"/>
            </a:xfrm>
            <a:prstGeom prst="ellipse">
              <a:avLst/>
            </a:prstGeom>
            <a:gradFill rotWithShape="1">
              <a:gsLst>
                <a:gs pos="0">
                  <a:srgbClr val="CCFFFF"/>
                </a:gs>
                <a:gs pos="50000">
                  <a:srgbClr val="FFFFFF"/>
                </a:gs>
                <a:gs pos="100000">
                  <a:srgbClr val="CCFFFF"/>
                </a:gs>
              </a:gsLst>
              <a:lin ang="5400000" scaled="1"/>
            </a:gradFill>
            <a:ln w="9525">
              <a:solidFill>
                <a:srgbClr val="0000FF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339966"/>
                </a:buClr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FF0000"/>
                </a:buClr>
                <a:buSzPct val="90000"/>
                <a:buFont typeface="Wingdings" panose="05000000000000000000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339966"/>
                </a:buClr>
                <a:buFont typeface="Wingdings" panose="05000000000000000000" pitchFamily="2" charset="2"/>
                <a:buChar char="q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2000">
                  <a:solidFill>
                    <a:srgbClr val="333399"/>
                  </a:solidFill>
                </a:rPr>
                <a:t>驾照号</a:t>
              </a:r>
            </a:p>
          </p:txBody>
        </p:sp>
        <p:sp>
          <p:nvSpPr>
            <p:cNvPr id="33811" name="Oval 40"/>
            <p:cNvSpPr>
              <a:spLocks noChangeArrowheads="1"/>
            </p:cNvSpPr>
            <p:nvPr/>
          </p:nvSpPr>
          <p:spPr bwMode="auto">
            <a:xfrm>
              <a:off x="3288" y="2704"/>
              <a:ext cx="862" cy="364"/>
            </a:xfrm>
            <a:prstGeom prst="ellipse">
              <a:avLst/>
            </a:prstGeom>
            <a:gradFill rotWithShape="1">
              <a:gsLst>
                <a:gs pos="0">
                  <a:srgbClr val="CCFFFF"/>
                </a:gs>
                <a:gs pos="50000">
                  <a:srgbClr val="FFFFFF"/>
                </a:gs>
                <a:gs pos="100000">
                  <a:srgbClr val="CCFFFF"/>
                </a:gs>
              </a:gsLst>
              <a:lin ang="5400000" scaled="1"/>
            </a:gradFill>
            <a:ln w="9525" algn="ctr">
              <a:solidFill>
                <a:srgbClr val="0000FF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339966"/>
                </a:buClr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FF0000"/>
                </a:buClr>
                <a:buSzPct val="90000"/>
                <a:buFont typeface="Wingdings" panose="05000000000000000000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339966"/>
                </a:buClr>
                <a:buFont typeface="Wingdings" panose="05000000000000000000" pitchFamily="2" charset="2"/>
                <a:buChar char="q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2000">
                  <a:solidFill>
                    <a:srgbClr val="333399"/>
                  </a:solidFill>
                </a:rPr>
                <a:t>车牌号</a:t>
              </a:r>
            </a:p>
          </p:txBody>
        </p:sp>
        <p:sp>
          <p:nvSpPr>
            <p:cNvPr id="33812" name="Oval 41"/>
            <p:cNvSpPr>
              <a:spLocks noChangeArrowheads="1"/>
            </p:cNvSpPr>
            <p:nvPr/>
          </p:nvSpPr>
          <p:spPr bwMode="auto">
            <a:xfrm>
              <a:off x="4173" y="2704"/>
              <a:ext cx="726" cy="363"/>
            </a:xfrm>
            <a:prstGeom prst="ellipse">
              <a:avLst/>
            </a:prstGeom>
            <a:gradFill rotWithShape="1">
              <a:gsLst>
                <a:gs pos="0">
                  <a:srgbClr val="CCFFFF"/>
                </a:gs>
                <a:gs pos="50000">
                  <a:srgbClr val="FFFFFF"/>
                </a:gs>
                <a:gs pos="100000">
                  <a:srgbClr val="CCFFFF"/>
                </a:gs>
              </a:gsLst>
              <a:lin ang="5400000" scaled="1"/>
            </a:gradFill>
            <a:ln w="9525" algn="ctr">
              <a:solidFill>
                <a:srgbClr val="0000FF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339966"/>
                </a:buClr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FF0000"/>
                </a:buClr>
                <a:buSzPct val="90000"/>
                <a:buFont typeface="Wingdings" panose="05000000000000000000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339966"/>
                </a:buClr>
                <a:buFont typeface="Wingdings" panose="05000000000000000000" pitchFamily="2" charset="2"/>
                <a:buChar char="q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2000">
                  <a:solidFill>
                    <a:srgbClr val="333399"/>
                  </a:solidFill>
                </a:rPr>
                <a:t>颜色</a:t>
              </a:r>
            </a:p>
          </p:txBody>
        </p:sp>
        <p:sp>
          <p:nvSpPr>
            <p:cNvPr id="33813" name="Oval 42"/>
            <p:cNvSpPr>
              <a:spLocks noChangeArrowheads="1"/>
            </p:cNvSpPr>
            <p:nvPr/>
          </p:nvSpPr>
          <p:spPr bwMode="auto">
            <a:xfrm>
              <a:off x="4921" y="2704"/>
              <a:ext cx="726" cy="363"/>
            </a:xfrm>
            <a:prstGeom prst="ellipse">
              <a:avLst/>
            </a:prstGeom>
            <a:gradFill rotWithShape="1">
              <a:gsLst>
                <a:gs pos="0">
                  <a:srgbClr val="CCFFFF"/>
                </a:gs>
                <a:gs pos="50000">
                  <a:srgbClr val="FFFFFF"/>
                </a:gs>
                <a:gs pos="100000">
                  <a:srgbClr val="CCFFFF"/>
                </a:gs>
              </a:gsLst>
              <a:lin ang="5400000" scaled="1"/>
            </a:gradFill>
            <a:ln w="9525" algn="ctr">
              <a:solidFill>
                <a:srgbClr val="0000FF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339966"/>
                </a:buClr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FF0000"/>
                </a:buClr>
                <a:buSzPct val="90000"/>
                <a:buFont typeface="Wingdings" panose="05000000000000000000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339966"/>
                </a:buClr>
                <a:buFont typeface="Wingdings" panose="05000000000000000000" pitchFamily="2" charset="2"/>
                <a:buChar char="q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2000">
                  <a:solidFill>
                    <a:srgbClr val="333399"/>
                  </a:solidFill>
                </a:rPr>
                <a:t>……</a:t>
              </a:r>
            </a:p>
          </p:txBody>
        </p:sp>
        <p:sp>
          <p:nvSpPr>
            <p:cNvPr id="33814" name="Rectangle 43"/>
            <p:cNvSpPr>
              <a:spLocks noChangeArrowheads="1"/>
            </p:cNvSpPr>
            <p:nvPr/>
          </p:nvSpPr>
          <p:spPr bwMode="auto">
            <a:xfrm>
              <a:off x="3832" y="1797"/>
              <a:ext cx="1407" cy="590"/>
            </a:xfrm>
            <a:prstGeom prst="rect">
              <a:avLst/>
            </a:prstGeom>
            <a:gradFill rotWithShape="1">
              <a:gsLst>
                <a:gs pos="0">
                  <a:srgbClr val="99CCFF"/>
                </a:gs>
                <a:gs pos="100000">
                  <a:schemeClr val="bg1"/>
                </a:gs>
              </a:gsLst>
              <a:path path="rect">
                <a:fillToRect r="100000" b="100000"/>
              </a:path>
            </a:gradFill>
            <a:ln w="12700" algn="ctr">
              <a:solidFill>
                <a:schemeClr val="accent2"/>
              </a:solidFill>
              <a:miter lim="800000"/>
              <a:headEnd/>
              <a:tailEnd/>
            </a:ln>
            <a:effectLst>
              <a:outerShdw dist="71842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339966"/>
                </a:buClr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FF0000"/>
                </a:buClr>
                <a:buSzPct val="90000"/>
                <a:buFont typeface="Wingdings" panose="05000000000000000000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339966"/>
                </a:buClr>
                <a:buFont typeface="Wingdings" panose="05000000000000000000" pitchFamily="2" charset="2"/>
                <a:buChar char="q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2000">
                  <a:solidFill>
                    <a:srgbClr val="333399"/>
                  </a:solidFill>
                </a:rPr>
                <a:t>汽车</a:t>
              </a:r>
            </a:p>
          </p:txBody>
        </p:sp>
        <p:sp>
          <p:nvSpPr>
            <p:cNvPr id="33815" name="Rectangle 44"/>
            <p:cNvSpPr>
              <a:spLocks noChangeArrowheads="1"/>
            </p:cNvSpPr>
            <p:nvPr/>
          </p:nvSpPr>
          <p:spPr bwMode="auto">
            <a:xfrm>
              <a:off x="2208" y="1632"/>
              <a:ext cx="240" cy="28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339966"/>
                </a:buClr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FF0000"/>
                </a:buClr>
                <a:buSzPct val="90000"/>
                <a:buFont typeface="Wingdings" panose="05000000000000000000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339966"/>
                </a:buClr>
                <a:buFont typeface="Wingdings" panose="05000000000000000000" pitchFamily="2" charset="2"/>
                <a:buChar char="q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2000">
                  <a:ea typeface="宋体" panose="02010600030101010101" pitchFamily="2" charset="-122"/>
                </a:rPr>
                <a:t>M</a:t>
              </a:r>
            </a:p>
          </p:txBody>
        </p:sp>
        <p:sp>
          <p:nvSpPr>
            <p:cNvPr id="33816" name="Rectangle 45"/>
            <p:cNvSpPr>
              <a:spLocks noChangeArrowheads="1"/>
            </p:cNvSpPr>
            <p:nvPr/>
          </p:nvSpPr>
          <p:spPr bwMode="auto">
            <a:xfrm>
              <a:off x="3504" y="1632"/>
              <a:ext cx="240" cy="28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339966"/>
                </a:buClr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FF0000"/>
                </a:buClr>
                <a:buSzPct val="90000"/>
                <a:buFont typeface="Wingdings" panose="05000000000000000000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339966"/>
                </a:buClr>
                <a:buFont typeface="Wingdings" panose="05000000000000000000" pitchFamily="2" charset="2"/>
                <a:buChar char="q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2000">
                  <a:ea typeface="宋体" panose="02010600030101010101" pitchFamily="2" charset="-122"/>
                </a:rPr>
                <a:t>N</a:t>
              </a:r>
            </a:p>
          </p:txBody>
        </p:sp>
        <p:cxnSp>
          <p:nvCxnSpPr>
            <p:cNvPr id="33817" name="AutoShape 46"/>
            <p:cNvCxnSpPr>
              <a:cxnSpLocks noChangeShapeType="1"/>
              <a:stCxn id="33800" idx="3"/>
              <a:endCxn id="33814" idx="1"/>
            </p:cNvCxnSpPr>
            <p:nvPr/>
          </p:nvCxnSpPr>
          <p:spPr bwMode="auto">
            <a:xfrm flipV="1">
              <a:off x="3462" y="2092"/>
              <a:ext cx="370" cy="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3818" name="AutoShape 47"/>
            <p:cNvCxnSpPr>
              <a:cxnSpLocks noChangeShapeType="1"/>
              <a:stCxn id="33807" idx="3"/>
              <a:endCxn id="33800" idx="1"/>
            </p:cNvCxnSpPr>
            <p:nvPr/>
          </p:nvCxnSpPr>
          <p:spPr bwMode="auto">
            <a:xfrm>
              <a:off x="2019" y="2092"/>
              <a:ext cx="446" cy="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8ED5054-D253-4889-BBBF-9057EA0AE4C5}" type="slidenum">
              <a:rPr/>
              <a:pPr>
                <a:defRPr/>
              </a:pPr>
              <a:t>16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1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4714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1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4715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1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4715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7149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 smtClean="0"/>
              <a:t>联系</a:t>
            </a:r>
            <a:r>
              <a:rPr lang="zh-CN" altLang="zh-CN" dirty="0" smtClean="0"/>
              <a:t> </a:t>
            </a:r>
            <a:endParaRPr lang="zh-CN" altLang="en-US" dirty="0" smtClean="0"/>
          </a:p>
        </p:txBody>
      </p:sp>
      <p:sp>
        <p:nvSpPr>
          <p:cNvPr id="34819" name="Text Box 3"/>
          <p:cNvSpPr txBox="1">
            <a:spLocks noChangeArrowheads="1"/>
          </p:cNvSpPr>
          <p:nvPr/>
        </p:nvSpPr>
        <p:spPr bwMode="auto">
          <a:xfrm>
            <a:off x="2065263" y="3232646"/>
            <a:ext cx="1508125" cy="388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339966"/>
              </a:buClr>
              <a:buFont typeface="Wingdings" panose="05000000000000000000" pitchFamily="2" charset="2"/>
              <a:buChar char="q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SzPct val="90000"/>
              <a:buFont typeface="Wingdings" panose="05000000000000000000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339966"/>
              </a:buClr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zh-CN" altLang="en-US" sz="2400"/>
              <a:t>一对一</a:t>
            </a:r>
          </a:p>
        </p:txBody>
      </p:sp>
      <p:sp>
        <p:nvSpPr>
          <p:cNvPr id="34820" name="Oval 4"/>
          <p:cNvSpPr>
            <a:spLocks noChangeArrowheads="1"/>
          </p:cNvSpPr>
          <p:nvPr/>
        </p:nvSpPr>
        <p:spPr bwMode="auto">
          <a:xfrm>
            <a:off x="1452488" y="1864221"/>
            <a:ext cx="754063" cy="1460500"/>
          </a:xfrm>
          <a:prstGeom prst="ellipse">
            <a:avLst/>
          </a:prstGeom>
          <a:gradFill rotWithShape="1">
            <a:gsLst>
              <a:gs pos="0">
                <a:srgbClr val="CCFFFF"/>
              </a:gs>
              <a:gs pos="100000">
                <a:srgbClr val="FFFFFF"/>
              </a:gs>
            </a:gsLst>
            <a:path path="rect">
              <a:fillToRect l="100000" b="100000"/>
            </a:path>
          </a:gradFill>
          <a:ln w="9525" algn="ctr">
            <a:solidFill>
              <a:schemeClr val="accent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339966"/>
              </a:buClr>
              <a:buFont typeface="Wingdings" panose="05000000000000000000" pitchFamily="2" charset="2"/>
              <a:buChar char="q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SzPct val="90000"/>
              <a:buFont typeface="Wingdings" panose="05000000000000000000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339966"/>
              </a:buClr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zh-CN" sz="1600"/>
              <a:t>X  </a:t>
            </a:r>
          </a:p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zh-CN" sz="1600"/>
              <a:t>X  </a:t>
            </a:r>
          </a:p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zh-CN" sz="1600"/>
              <a:t>X  </a:t>
            </a:r>
          </a:p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zh-CN" sz="1600"/>
              <a:t>X  </a:t>
            </a:r>
          </a:p>
        </p:txBody>
      </p:sp>
      <p:sp>
        <p:nvSpPr>
          <p:cNvPr id="34821" name="Oval 5"/>
          <p:cNvSpPr>
            <a:spLocks noChangeArrowheads="1"/>
          </p:cNvSpPr>
          <p:nvPr/>
        </p:nvSpPr>
        <p:spPr bwMode="auto">
          <a:xfrm>
            <a:off x="3259063" y="1861046"/>
            <a:ext cx="754063" cy="1460500"/>
          </a:xfrm>
          <a:prstGeom prst="ellipse">
            <a:avLst/>
          </a:prstGeom>
          <a:gradFill rotWithShape="1">
            <a:gsLst>
              <a:gs pos="0">
                <a:srgbClr val="CCFFFF"/>
              </a:gs>
              <a:gs pos="100000">
                <a:srgbClr val="FFFFFF"/>
              </a:gs>
            </a:gsLst>
            <a:path path="rect">
              <a:fillToRect r="100000" b="100000"/>
            </a:path>
          </a:gradFill>
          <a:ln w="9525">
            <a:solidFill>
              <a:schemeClr val="accent2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rgbClr val="339966"/>
              </a:buClr>
              <a:buFont typeface="Wingdings" panose="05000000000000000000" pitchFamily="2" charset="2"/>
              <a:buChar char="q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SzPct val="90000"/>
              <a:buFont typeface="Wingdings" panose="05000000000000000000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339966"/>
              </a:buClr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zh-CN" sz="1600"/>
              <a:t>Y </a:t>
            </a:r>
          </a:p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zh-CN" sz="1600"/>
              <a:t>Y </a:t>
            </a:r>
          </a:p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zh-CN" sz="1600"/>
              <a:t>Y </a:t>
            </a:r>
          </a:p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zh-CN" sz="1600"/>
              <a:t>Y </a:t>
            </a:r>
            <a:endParaRPr lang="en-US" altLang="zh-CN" sz="1600" b="1"/>
          </a:p>
        </p:txBody>
      </p:sp>
      <p:sp>
        <p:nvSpPr>
          <p:cNvPr id="34822" name="Line 6"/>
          <p:cNvSpPr>
            <a:spLocks noChangeShapeType="1"/>
          </p:cNvSpPr>
          <p:nvPr/>
        </p:nvSpPr>
        <p:spPr bwMode="auto">
          <a:xfrm>
            <a:off x="1876351" y="2210296"/>
            <a:ext cx="1697037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4823" name="Line 7"/>
          <p:cNvSpPr>
            <a:spLocks noChangeShapeType="1"/>
          </p:cNvSpPr>
          <p:nvPr/>
        </p:nvSpPr>
        <p:spPr bwMode="auto">
          <a:xfrm>
            <a:off x="1876351" y="2470646"/>
            <a:ext cx="1697037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4824" name="Line 8"/>
          <p:cNvSpPr>
            <a:spLocks noChangeShapeType="1"/>
          </p:cNvSpPr>
          <p:nvPr/>
        </p:nvSpPr>
        <p:spPr bwMode="auto">
          <a:xfrm>
            <a:off x="1909688" y="2699246"/>
            <a:ext cx="1697038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4825" name="Oval 9"/>
          <p:cNvSpPr>
            <a:spLocks noChangeArrowheads="1"/>
          </p:cNvSpPr>
          <p:nvPr/>
        </p:nvSpPr>
        <p:spPr bwMode="auto">
          <a:xfrm>
            <a:off x="5395838" y="1864221"/>
            <a:ext cx="754063" cy="1460500"/>
          </a:xfrm>
          <a:prstGeom prst="ellipse">
            <a:avLst/>
          </a:prstGeom>
          <a:gradFill rotWithShape="1">
            <a:gsLst>
              <a:gs pos="0">
                <a:srgbClr val="CCFFFF"/>
              </a:gs>
              <a:gs pos="100000">
                <a:srgbClr val="FFFFFF"/>
              </a:gs>
            </a:gsLst>
            <a:path path="rect">
              <a:fillToRect l="100000" b="100000"/>
            </a:path>
          </a:gradFill>
          <a:ln w="9525" algn="ctr">
            <a:solidFill>
              <a:schemeClr val="accent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339966"/>
              </a:buClr>
              <a:buFont typeface="Wingdings" panose="05000000000000000000" pitchFamily="2" charset="2"/>
              <a:buChar char="q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SzPct val="90000"/>
              <a:buFont typeface="Wingdings" panose="05000000000000000000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339966"/>
              </a:buClr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zh-CN" sz="1600"/>
              <a:t>X  </a:t>
            </a:r>
          </a:p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zh-CN" sz="1600"/>
              <a:t>X  </a:t>
            </a:r>
          </a:p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zh-CN" sz="1600"/>
              <a:t>X  </a:t>
            </a:r>
          </a:p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zh-CN" sz="1600"/>
              <a:t>X  </a:t>
            </a:r>
          </a:p>
        </p:txBody>
      </p:sp>
      <p:sp>
        <p:nvSpPr>
          <p:cNvPr id="34826" name="Oval 10"/>
          <p:cNvSpPr>
            <a:spLocks noChangeArrowheads="1"/>
          </p:cNvSpPr>
          <p:nvPr/>
        </p:nvSpPr>
        <p:spPr bwMode="auto">
          <a:xfrm>
            <a:off x="7264326" y="1861046"/>
            <a:ext cx="754062" cy="1460500"/>
          </a:xfrm>
          <a:prstGeom prst="ellipse">
            <a:avLst/>
          </a:prstGeom>
          <a:gradFill rotWithShape="1">
            <a:gsLst>
              <a:gs pos="0">
                <a:srgbClr val="CCFFFF"/>
              </a:gs>
              <a:gs pos="100000">
                <a:srgbClr val="FFFFFF"/>
              </a:gs>
            </a:gsLst>
            <a:path path="rect">
              <a:fillToRect r="100000" b="100000"/>
            </a:path>
          </a:gradFill>
          <a:ln w="9525" algn="ctr">
            <a:solidFill>
              <a:schemeClr val="accent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339966"/>
              </a:buClr>
              <a:buFont typeface="Wingdings" panose="05000000000000000000" pitchFamily="2" charset="2"/>
              <a:buChar char="q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SzPct val="90000"/>
              <a:buFont typeface="Wingdings" panose="05000000000000000000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339966"/>
              </a:buClr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zh-CN" sz="1600"/>
              <a:t>Y </a:t>
            </a:r>
          </a:p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zh-CN" sz="1600"/>
              <a:t>Y </a:t>
            </a:r>
          </a:p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zh-CN" sz="1600"/>
              <a:t>Y </a:t>
            </a:r>
          </a:p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zh-CN" sz="1600"/>
              <a:t>Y </a:t>
            </a:r>
          </a:p>
        </p:txBody>
      </p:sp>
      <p:sp>
        <p:nvSpPr>
          <p:cNvPr id="34827" name="Line 11"/>
          <p:cNvSpPr>
            <a:spLocks noChangeShapeType="1"/>
          </p:cNvSpPr>
          <p:nvPr/>
        </p:nvSpPr>
        <p:spPr bwMode="auto">
          <a:xfrm>
            <a:off x="5883201" y="2229346"/>
            <a:ext cx="1695450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4828" name="Line 12"/>
          <p:cNvSpPr>
            <a:spLocks noChangeShapeType="1"/>
          </p:cNvSpPr>
          <p:nvPr/>
        </p:nvSpPr>
        <p:spPr bwMode="auto">
          <a:xfrm>
            <a:off x="5873676" y="2765921"/>
            <a:ext cx="1717675" cy="15875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4829" name="Line 13"/>
          <p:cNvSpPr>
            <a:spLocks noChangeShapeType="1"/>
          </p:cNvSpPr>
          <p:nvPr/>
        </p:nvSpPr>
        <p:spPr bwMode="auto">
          <a:xfrm>
            <a:off x="5886376" y="2242046"/>
            <a:ext cx="1695450" cy="18415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4830" name="Line 14"/>
          <p:cNvSpPr>
            <a:spLocks noChangeShapeType="1"/>
          </p:cNvSpPr>
          <p:nvPr/>
        </p:nvSpPr>
        <p:spPr bwMode="auto">
          <a:xfrm>
            <a:off x="5883201" y="2732583"/>
            <a:ext cx="1695450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4831" name="Text Box 15"/>
          <p:cNvSpPr txBox="1">
            <a:spLocks noChangeArrowheads="1"/>
          </p:cNvSpPr>
          <p:nvPr/>
        </p:nvSpPr>
        <p:spPr bwMode="auto">
          <a:xfrm>
            <a:off x="6118151" y="3235821"/>
            <a:ext cx="1695450" cy="39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339966"/>
              </a:buClr>
              <a:buFont typeface="Wingdings" panose="05000000000000000000" pitchFamily="2" charset="2"/>
              <a:buChar char="q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SzPct val="90000"/>
              <a:buFont typeface="Wingdings" panose="05000000000000000000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339966"/>
              </a:buClr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zh-CN" altLang="en-US" sz="2400"/>
              <a:t>一对多</a:t>
            </a:r>
          </a:p>
        </p:txBody>
      </p:sp>
      <p:sp>
        <p:nvSpPr>
          <p:cNvPr id="34832" name="Oval 16"/>
          <p:cNvSpPr>
            <a:spLocks noChangeArrowheads="1"/>
          </p:cNvSpPr>
          <p:nvPr/>
        </p:nvSpPr>
        <p:spPr bwMode="auto">
          <a:xfrm>
            <a:off x="1452488" y="4293096"/>
            <a:ext cx="754063" cy="1460500"/>
          </a:xfrm>
          <a:prstGeom prst="ellipse">
            <a:avLst/>
          </a:prstGeom>
          <a:gradFill rotWithShape="1">
            <a:gsLst>
              <a:gs pos="0">
                <a:srgbClr val="CCFFFF"/>
              </a:gs>
              <a:gs pos="100000">
                <a:srgbClr val="FFFFFF"/>
              </a:gs>
            </a:gsLst>
            <a:path path="rect">
              <a:fillToRect l="100000" b="100000"/>
            </a:path>
          </a:gradFill>
          <a:ln w="9525" algn="ctr">
            <a:solidFill>
              <a:schemeClr val="accent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339966"/>
              </a:buClr>
              <a:buFont typeface="Wingdings" panose="05000000000000000000" pitchFamily="2" charset="2"/>
              <a:buChar char="q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SzPct val="90000"/>
              <a:buFont typeface="Wingdings" panose="05000000000000000000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339966"/>
              </a:buClr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zh-CN" sz="1600"/>
              <a:t>X  </a:t>
            </a:r>
          </a:p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zh-CN" sz="1600"/>
              <a:t>X  </a:t>
            </a:r>
          </a:p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zh-CN" sz="1600"/>
              <a:t>X  </a:t>
            </a:r>
          </a:p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zh-CN" sz="1600"/>
              <a:t>X  </a:t>
            </a:r>
          </a:p>
        </p:txBody>
      </p:sp>
      <p:sp>
        <p:nvSpPr>
          <p:cNvPr id="34833" name="Oval 17"/>
          <p:cNvSpPr>
            <a:spLocks noChangeArrowheads="1"/>
          </p:cNvSpPr>
          <p:nvPr/>
        </p:nvSpPr>
        <p:spPr bwMode="auto">
          <a:xfrm>
            <a:off x="3320976" y="4289921"/>
            <a:ext cx="754062" cy="1460500"/>
          </a:xfrm>
          <a:prstGeom prst="ellipse">
            <a:avLst/>
          </a:prstGeom>
          <a:gradFill rotWithShape="1">
            <a:gsLst>
              <a:gs pos="0">
                <a:srgbClr val="CCFFFF"/>
              </a:gs>
              <a:gs pos="100000">
                <a:srgbClr val="FFFFFF"/>
              </a:gs>
            </a:gsLst>
            <a:path path="rect">
              <a:fillToRect r="100000" b="100000"/>
            </a:path>
          </a:gradFill>
          <a:ln w="9525" algn="ctr">
            <a:solidFill>
              <a:schemeClr val="accent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339966"/>
              </a:buClr>
              <a:buFont typeface="Wingdings" panose="05000000000000000000" pitchFamily="2" charset="2"/>
              <a:buChar char="q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SzPct val="90000"/>
              <a:buFont typeface="Wingdings" panose="05000000000000000000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339966"/>
              </a:buClr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zh-CN" sz="1600"/>
              <a:t>Y </a:t>
            </a:r>
          </a:p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zh-CN" sz="1600"/>
              <a:t> </a:t>
            </a:r>
          </a:p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zh-CN" sz="1600"/>
              <a:t>Y </a:t>
            </a:r>
          </a:p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zh-CN" sz="1600"/>
              <a:t>Y </a:t>
            </a:r>
          </a:p>
          <a:p>
            <a:pPr algn="ctr">
              <a:spcBef>
                <a:spcPct val="0"/>
              </a:spcBef>
              <a:buClrTx/>
              <a:buFontTx/>
              <a:buNone/>
            </a:pPr>
            <a:endParaRPr lang="en-US" altLang="zh-CN" sz="1600"/>
          </a:p>
        </p:txBody>
      </p:sp>
      <p:sp>
        <p:nvSpPr>
          <p:cNvPr id="34834" name="Line 18"/>
          <p:cNvSpPr>
            <a:spLocks noChangeShapeType="1"/>
          </p:cNvSpPr>
          <p:nvPr/>
        </p:nvSpPr>
        <p:spPr bwMode="auto">
          <a:xfrm>
            <a:off x="1892226" y="4655046"/>
            <a:ext cx="1633537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4835" name="Line 19"/>
          <p:cNvSpPr>
            <a:spLocks noChangeShapeType="1"/>
          </p:cNvSpPr>
          <p:nvPr/>
        </p:nvSpPr>
        <p:spPr bwMode="auto">
          <a:xfrm flipV="1">
            <a:off x="1901751" y="4694733"/>
            <a:ext cx="1624012" cy="141288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4836" name="Line 20"/>
          <p:cNvSpPr>
            <a:spLocks noChangeShapeType="1"/>
          </p:cNvSpPr>
          <p:nvPr/>
        </p:nvSpPr>
        <p:spPr bwMode="auto">
          <a:xfrm>
            <a:off x="1923976" y="5105896"/>
            <a:ext cx="1633537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4837" name="Line 21"/>
          <p:cNvSpPr>
            <a:spLocks noChangeShapeType="1"/>
          </p:cNvSpPr>
          <p:nvPr/>
        </p:nvSpPr>
        <p:spPr bwMode="auto">
          <a:xfrm flipV="1">
            <a:off x="1917626" y="5142408"/>
            <a:ext cx="1655762" cy="219075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4838" name="Text Box 22"/>
          <p:cNvSpPr txBox="1">
            <a:spLocks noChangeArrowheads="1"/>
          </p:cNvSpPr>
          <p:nvPr/>
        </p:nvSpPr>
        <p:spPr bwMode="auto">
          <a:xfrm>
            <a:off x="1923976" y="5720258"/>
            <a:ext cx="1697037" cy="388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339966"/>
              </a:buClr>
              <a:buFont typeface="Wingdings" panose="05000000000000000000" pitchFamily="2" charset="2"/>
              <a:buChar char="q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SzPct val="90000"/>
              <a:buFont typeface="Wingdings" panose="05000000000000000000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339966"/>
              </a:buClr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zh-CN" altLang="en-US" sz="2400"/>
              <a:t>多对一</a:t>
            </a:r>
          </a:p>
        </p:txBody>
      </p:sp>
      <p:sp>
        <p:nvSpPr>
          <p:cNvPr id="34839" name="Oval 23"/>
          <p:cNvSpPr>
            <a:spLocks noChangeArrowheads="1"/>
          </p:cNvSpPr>
          <p:nvPr/>
        </p:nvSpPr>
        <p:spPr bwMode="auto">
          <a:xfrm>
            <a:off x="5364088" y="4293096"/>
            <a:ext cx="754063" cy="1460500"/>
          </a:xfrm>
          <a:prstGeom prst="ellipse">
            <a:avLst/>
          </a:prstGeom>
          <a:gradFill rotWithShape="1">
            <a:gsLst>
              <a:gs pos="0">
                <a:srgbClr val="CCFFFF"/>
              </a:gs>
              <a:gs pos="100000">
                <a:srgbClr val="FFFFFF"/>
              </a:gs>
            </a:gsLst>
            <a:path path="rect">
              <a:fillToRect l="100000" b="100000"/>
            </a:path>
          </a:gradFill>
          <a:ln w="9525" algn="ctr">
            <a:solidFill>
              <a:schemeClr val="accent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339966"/>
              </a:buClr>
              <a:buFont typeface="Wingdings" panose="05000000000000000000" pitchFamily="2" charset="2"/>
              <a:buChar char="q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SzPct val="90000"/>
              <a:buFont typeface="Wingdings" panose="05000000000000000000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339966"/>
              </a:buClr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zh-CN" sz="1600"/>
              <a:t>X  </a:t>
            </a:r>
          </a:p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zh-CN" sz="1600"/>
              <a:t>X  </a:t>
            </a:r>
          </a:p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zh-CN" sz="1600"/>
              <a:t>X  </a:t>
            </a:r>
          </a:p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zh-CN" sz="1600"/>
              <a:t>X  </a:t>
            </a:r>
          </a:p>
        </p:txBody>
      </p:sp>
      <p:sp>
        <p:nvSpPr>
          <p:cNvPr id="34840" name="Oval 24"/>
          <p:cNvSpPr>
            <a:spLocks noChangeArrowheads="1"/>
          </p:cNvSpPr>
          <p:nvPr/>
        </p:nvSpPr>
        <p:spPr bwMode="auto">
          <a:xfrm>
            <a:off x="7280201" y="4289921"/>
            <a:ext cx="754062" cy="1460500"/>
          </a:xfrm>
          <a:prstGeom prst="ellipse">
            <a:avLst/>
          </a:prstGeom>
          <a:gradFill rotWithShape="1">
            <a:gsLst>
              <a:gs pos="0">
                <a:srgbClr val="CCFFFF"/>
              </a:gs>
              <a:gs pos="100000">
                <a:srgbClr val="FFFFFF"/>
              </a:gs>
            </a:gsLst>
            <a:path path="rect">
              <a:fillToRect r="100000" b="100000"/>
            </a:path>
          </a:gradFill>
          <a:ln w="9525" algn="ctr">
            <a:solidFill>
              <a:schemeClr val="accent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339966"/>
              </a:buClr>
              <a:buFont typeface="Wingdings" panose="05000000000000000000" pitchFamily="2" charset="2"/>
              <a:buChar char="q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SzPct val="90000"/>
              <a:buFont typeface="Wingdings" panose="05000000000000000000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339966"/>
              </a:buClr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zh-CN" sz="1600"/>
              <a:t>Y </a:t>
            </a:r>
          </a:p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zh-CN" sz="1600"/>
              <a:t>Y  </a:t>
            </a:r>
          </a:p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zh-CN" sz="1600"/>
              <a:t>Y </a:t>
            </a:r>
          </a:p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zh-CN" sz="1600"/>
              <a:t>Y </a:t>
            </a:r>
          </a:p>
          <a:p>
            <a:pPr algn="ctr">
              <a:spcBef>
                <a:spcPct val="0"/>
              </a:spcBef>
              <a:buClrTx/>
              <a:buFontTx/>
              <a:buNone/>
            </a:pPr>
            <a:endParaRPr lang="en-US" altLang="zh-CN" sz="1600"/>
          </a:p>
        </p:txBody>
      </p:sp>
      <p:sp>
        <p:nvSpPr>
          <p:cNvPr id="34841" name="Line 25"/>
          <p:cNvSpPr>
            <a:spLocks noChangeShapeType="1"/>
          </p:cNvSpPr>
          <p:nvPr/>
        </p:nvSpPr>
        <p:spPr bwMode="auto">
          <a:xfrm>
            <a:off x="5851451" y="4655046"/>
            <a:ext cx="1633537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4842" name="Line 26"/>
          <p:cNvSpPr>
            <a:spLocks noChangeShapeType="1"/>
          </p:cNvSpPr>
          <p:nvPr/>
        </p:nvSpPr>
        <p:spPr bwMode="auto">
          <a:xfrm>
            <a:off x="5851451" y="4874121"/>
            <a:ext cx="1627187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4843" name="Line 27"/>
          <p:cNvSpPr>
            <a:spLocks noChangeShapeType="1"/>
          </p:cNvSpPr>
          <p:nvPr/>
        </p:nvSpPr>
        <p:spPr bwMode="auto">
          <a:xfrm>
            <a:off x="5835576" y="4655046"/>
            <a:ext cx="1649412" cy="219075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4844" name="Line 28"/>
          <p:cNvSpPr>
            <a:spLocks noChangeShapeType="1"/>
          </p:cNvSpPr>
          <p:nvPr/>
        </p:nvSpPr>
        <p:spPr bwMode="auto">
          <a:xfrm>
            <a:off x="5868913" y="5126533"/>
            <a:ext cx="1655763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4845" name="Line 29"/>
          <p:cNvSpPr>
            <a:spLocks noChangeShapeType="1"/>
          </p:cNvSpPr>
          <p:nvPr/>
        </p:nvSpPr>
        <p:spPr bwMode="auto">
          <a:xfrm>
            <a:off x="5868913" y="5393233"/>
            <a:ext cx="1655763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4846" name="Line 30"/>
          <p:cNvSpPr>
            <a:spLocks noChangeShapeType="1"/>
          </p:cNvSpPr>
          <p:nvPr/>
        </p:nvSpPr>
        <p:spPr bwMode="auto">
          <a:xfrm flipV="1">
            <a:off x="5905426" y="4874121"/>
            <a:ext cx="1579562" cy="496887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4847" name="Text Box 31"/>
          <p:cNvSpPr txBox="1">
            <a:spLocks noChangeArrowheads="1"/>
          </p:cNvSpPr>
          <p:nvPr/>
        </p:nvSpPr>
        <p:spPr bwMode="auto">
          <a:xfrm>
            <a:off x="5976863" y="5720258"/>
            <a:ext cx="1884363" cy="388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339966"/>
              </a:buClr>
              <a:buFont typeface="Wingdings" panose="05000000000000000000" pitchFamily="2" charset="2"/>
              <a:buChar char="q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SzPct val="90000"/>
              <a:buFont typeface="Wingdings" panose="05000000000000000000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339966"/>
              </a:buClr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zh-CN" altLang="en-US" sz="2400"/>
              <a:t>多对多</a:t>
            </a:r>
          </a:p>
        </p:txBody>
      </p:sp>
      <p:sp>
        <p:nvSpPr>
          <p:cNvPr id="34848" name="Line 32"/>
          <p:cNvSpPr>
            <a:spLocks noChangeShapeType="1"/>
          </p:cNvSpPr>
          <p:nvPr/>
        </p:nvSpPr>
        <p:spPr bwMode="auto">
          <a:xfrm>
            <a:off x="1895401" y="2962771"/>
            <a:ext cx="1695450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1460257" name="Group 33"/>
          <p:cNvGrpSpPr>
            <a:grpSpLocks/>
          </p:cNvGrpSpPr>
          <p:nvPr/>
        </p:nvGrpSpPr>
        <p:grpSpPr bwMode="auto">
          <a:xfrm>
            <a:off x="2058913" y="3723183"/>
            <a:ext cx="5399088" cy="504825"/>
            <a:chOff x="1156" y="2432"/>
            <a:chExt cx="3401" cy="318"/>
          </a:xfrm>
        </p:grpSpPr>
        <p:sp>
          <p:nvSpPr>
            <p:cNvPr id="1460258" name="Rectangle 34"/>
            <p:cNvSpPr>
              <a:spLocks noChangeArrowheads="1"/>
            </p:cNvSpPr>
            <p:nvPr/>
          </p:nvSpPr>
          <p:spPr bwMode="auto">
            <a:xfrm>
              <a:off x="1156" y="2432"/>
              <a:ext cx="499" cy="313"/>
            </a:xfrm>
            <a:prstGeom prst="rect">
              <a:avLst/>
            </a:prstGeom>
            <a:gradFill rotWithShape="0">
              <a:gsLst>
                <a:gs pos="0">
                  <a:srgbClr val="3399FF"/>
                </a:gs>
                <a:gs pos="100000">
                  <a:srgbClr val="333399"/>
                </a:gs>
              </a:gsLst>
              <a:lin ang="0" scaled="1"/>
            </a:gra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>
              <a:outerShdw dist="53882" dir="2700000" algn="ctr" rotWithShape="0">
                <a:schemeClr val="tx1"/>
              </a:outerShdw>
            </a:effectLst>
          </p:spPr>
          <p:txBody>
            <a:bodyPr wrap="none" anchor="ctr"/>
            <a:lstStyle>
              <a:lvl1pPr>
                <a:tabLst>
                  <a:tab pos="165735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tabLst>
                  <a:tab pos="165735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tabLst>
                  <a:tab pos="165735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tabLst>
                  <a:tab pos="165735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tabLst>
                  <a:tab pos="165735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tabLst>
                  <a:tab pos="165735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tabLst>
                  <a:tab pos="165735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tabLst>
                  <a:tab pos="165735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tabLst>
                  <a:tab pos="165735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defRPr/>
              </a:pPr>
              <a:r>
                <a:rPr lang="zh-CN" altLang="en-US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ea typeface="黑体" panose="02010609060101010101" pitchFamily="49" charset="-122"/>
                </a:rPr>
                <a:t>客户</a:t>
              </a:r>
            </a:p>
          </p:txBody>
        </p:sp>
        <p:sp>
          <p:nvSpPr>
            <p:cNvPr id="1460259" name="Rectangle 35"/>
            <p:cNvSpPr>
              <a:spLocks noChangeArrowheads="1"/>
            </p:cNvSpPr>
            <p:nvPr/>
          </p:nvSpPr>
          <p:spPr bwMode="auto">
            <a:xfrm>
              <a:off x="2699" y="2432"/>
              <a:ext cx="499" cy="313"/>
            </a:xfrm>
            <a:prstGeom prst="rect">
              <a:avLst/>
            </a:prstGeom>
            <a:gradFill rotWithShape="0">
              <a:gsLst>
                <a:gs pos="0">
                  <a:srgbClr val="3399FF"/>
                </a:gs>
                <a:gs pos="100000">
                  <a:srgbClr val="333399"/>
                </a:gs>
              </a:gsLst>
              <a:lin ang="0" scaled="1"/>
            </a:gra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>
              <a:outerShdw dist="53882" dir="2700000" algn="ctr" rotWithShape="0">
                <a:schemeClr val="tx1"/>
              </a:outerShdw>
            </a:effectLst>
          </p:spPr>
          <p:txBody>
            <a:bodyPr wrap="none" anchor="ctr"/>
            <a:lstStyle>
              <a:lvl1pPr>
                <a:tabLst>
                  <a:tab pos="165735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tabLst>
                  <a:tab pos="165735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tabLst>
                  <a:tab pos="165735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tabLst>
                  <a:tab pos="165735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tabLst>
                  <a:tab pos="165735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tabLst>
                  <a:tab pos="165735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tabLst>
                  <a:tab pos="165735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tabLst>
                  <a:tab pos="165735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tabLst>
                  <a:tab pos="165735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defRPr/>
              </a:pPr>
              <a:r>
                <a:rPr lang="zh-CN" altLang="en-US" b="1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ea typeface="黑体" panose="02010609060101010101" pitchFamily="49" charset="-122"/>
                </a:rPr>
                <a:t>订单</a:t>
              </a:r>
            </a:p>
          </p:txBody>
        </p:sp>
        <p:sp>
          <p:nvSpPr>
            <p:cNvPr id="1460260" name="Rectangle 36"/>
            <p:cNvSpPr>
              <a:spLocks noChangeArrowheads="1"/>
            </p:cNvSpPr>
            <p:nvPr/>
          </p:nvSpPr>
          <p:spPr bwMode="auto">
            <a:xfrm>
              <a:off x="4059" y="2432"/>
              <a:ext cx="498" cy="313"/>
            </a:xfrm>
            <a:prstGeom prst="rect">
              <a:avLst/>
            </a:prstGeom>
            <a:gradFill rotWithShape="0">
              <a:gsLst>
                <a:gs pos="0">
                  <a:srgbClr val="3399FF"/>
                </a:gs>
                <a:gs pos="100000">
                  <a:srgbClr val="333399"/>
                </a:gs>
              </a:gsLst>
              <a:lin ang="0" scaled="1"/>
            </a:gra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>
              <a:outerShdw dist="53882" dir="2700000" algn="ctr" rotWithShape="0">
                <a:schemeClr val="tx1"/>
              </a:outerShdw>
            </a:effectLst>
          </p:spPr>
          <p:txBody>
            <a:bodyPr wrap="none" anchor="ctr"/>
            <a:lstStyle>
              <a:lvl1pPr>
                <a:tabLst>
                  <a:tab pos="165735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tabLst>
                  <a:tab pos="165735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tabLst>
                  <a:tab pos="165735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tabLst>
                  <a:tab pos="165735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tabLst>
                  <a:tab pos="165735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tabLst>
                  <a:tab pos="165735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tabLst>
                  <a:tab pos="165735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tabLst>
                  <a:tab pos="165735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tabLst>
                  <a:tab pos="165735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defRPr/>
              </a:pPr>
              <a:r>
                <a:rPr lang="zh-CN" altLang="en-US" b="1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ea typeface="黑体" panose="02010609060101010101" pitchFamily="49" charset="-122"/>
                </a:rPr>
                <a:t>产品</a:t>
              </a:r>
            </a:p>
          </p:txBody>
        </p:sp>
        <p:sp>
          <p:nvSpPr>
            <p:cNvPr id="1460261" name="AutoShape 37"/>
            <p:cNvSpPr>
              <a:spLocks noChangeArrowheads="1"/>
            </p:cNvSpPr>
            <p:nvPr/>
          </p:nvSpPr>
          <p:spPr bwMode="auto">
            <a:xfrm rot="16200000">
              <a:off x="2109" y="2296"/>
              <a:ext cx="182" cy="726"/>
            </a:xfrm>
            <a:prstGeom prst="downArrow">
              <a:avLst>
                <a:gd name="adj1" fmla="val 45454"/>
                <a:gd name="adj2" fmla="val 224382"/>
              </a:avLst>
            </a:prstGeom>
            <a:gradFill rotWithShape="1">
              <a:gsLst>
                <a:gs pos="0">
                  <a:schemeClr val="tx2">
                    <a:gamma/>
                    <a:tint val="0"/>
                    <a:invGamma/>
                  </a:schemeClr>
                </a:gs>
                <a:gs pos="50000">
                  <a:schemeClr val="tx2"/>
                </a:gs>
                <a:gs pos="100000">
                  <a:schemeClr val="tx2">
                    <a:gamma/>
                    <a:tint val="0"/>
                    <a:invGamma/>
                  </a:schemeClr>
                </a:gs>
              </a:gsLst>
              <a:lin ang="5400000" scaled="1"/>
            </a:gra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53882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pPr algn="ctr">
                <a:defRPr/>
              </a:pPr>
              <a:r>
                <a:rPr kumimoji="1" lang="en-US" altLang="zh-CN" sz="1400" b="1">
                  <a:ea typeface="黑体" panose="02010609060101010101" pitchFamily="49" charset="-122"/>
                </a:rPr>
                <a:t>    1</a:t>
              </a:r>
              <a:r>
                <a:rPr kumimoji="1" lang="en-US" altLang="zh-CN" sz="1400">
                  <a:ea typeface="黑体" panose="02010609060101010101" pitchFamily="49" charset="-122"/>
                </a:rPr>
                <a:t>                  </a:t>
              </a:r>
              <a:r>
                <a:rPr kumimoji="1" lang="en-US" altLang="zh-CN" sz="1400" b="1">
                  <a:ea typeface="黑体" panose="02010609060101010101" pitchFamily="49" charset="-122"/>
                </a:rPr>
                <a:t>N</a:t>
              </a:r>
            </a:p>
            <a:p>
              <a:pPr algn="ctr">
                <a:defRPr/>
              </a:pPr>
              <a:endParaRPr kumimoji="1" lang="en-US" altLang="zh-CN" sz="1400">
                <a:ea typeface="黑体" panose="02010609060101010101" pitchFamily="49" charset="-122"/>
              </a:endParaRPr>
            </a:p>
            <a:p>
              <a:pPr algn="ctr">
                <a:defRPr/>
              </a:pPr>
              <a:endParaRPr kumimoji="1" lang="en-US" altLang="zh-CN" sz="1400">
                <a:ea typeface="黑体" panose="02010609060101010101" pitchFamily="49" charset="-122"/>
              </a:endParaRPr>
            </a:p>
          </p:txBody>
        </p:sp>
        <p:sp>
          <p:nvSpPr>
            <p:cNvPr id="1460262" name="AutoShape 38"/>
            <p:cNvSpPr>
              <a:spLocks noChangeArrowheads="1"/>
            </p:cNvSpPr>
            <p:nvPr/>
          </p:nvSpPr>
          <p:spPr bwMode="auto">
            <a:xfrm rot="16200000">
              <a:off x="3606" y="2341"/>
              <a:ext cx="136" cy="589"/>
            </a:xfrm>
            <a:prstGeom prst="downArrow">
              <a:avLst>
                <a:gd name="adj1" fmla="val 45454"/>
                <a:gd name="adj2" fmla="val 243612"/>
              </a:avLst>
            </a:prstGeom>
            <a:gradFill rotWithShape="1">
              <a:gsLst>
                <a:gs pos="0">
                  <a:schemeClr val="tx2">
                    <a:gamma/>
                    <a:tint val="0"/>
                    <a:invGamma/>
                  </a:schemeClr>
                </a:gs>
                <a:gs pos="50000">
                  <a:schemeClr val="tx2"/>
                </a:gs>
                <a:gs pos="100000">
                  <a:schemeClr val="tx2">
                    <a:gamma/>
                    <a:tint val="0"/>
                    <a:invGamma/>
                  </a:schemeClr>
                </a:gs>
              </a:gsLst>
              <a:lin ang="5400000" scaled="1"/>
            </a:gra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53882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pPr algn="ctr">
                <a:defRPr/>
              </a:pPr>
              <a:r>
                <a:rPr kumimoji="1" lang="en-US" altLang="zh-CN" sz="1400" b="1">
                  <a:ea typeface="黑体" panose="02010609060101010101" pitchFamily="49" charset="-122"/>
                </a:rPr>
                <a:t>   M</a:t>
              </a:r>
              <a:r>
                <a:rPr kumimoji="1" lang="en-US" altLang="zh-CN" sz="1400">
                  <a:ea typeface="黑体" panose="02010609060101010101" pitchFamily="49" charset="-122"/>
                </a:rPr>
                <a:t>               </a:t>
              </a:r>
              <a:r>
                <a:rPr kumimoji="1" lang="en-US" altLang="zh-CN" sz="1400" b="1">
                  <a:ea typeface="黑体" panose="02010609060101010101" pitchFamily="49" charset="-122"/>
                </a:rPr>
                <a:t>N</a:t>
              </a:r>
            </a:p>
            <a:p>
              <a:pPr algn="ctr">
                <a:defRPr/>
              </a:pPr>
              <a:endParaRPr kumimoji="1" lang="en-US" altLang="zh-CN" sz="1400">
                <a:ea typeface="黑体" panose="02010609060101010101" pitchFamily="49" charset="-122"/>
              </a:endParaRPr>
            </a:p>
            <a:p>
              <a:pPr algn="ctr">
                <a:defRPr/>
              </a:pPr>
              <a:endParaRPr kumimoji="1" lang="en-US" altLang="zh-CN" sz="1400">
                <a:ea typeface="黑体" panose="02010609060101010101" pitchFamily="49" charset="-122"/>
              </a:endParaRPr>
            </a:p>
          </p:txBody>
        </p:sp>
      </p:grpSp>
      <p:sp>
        <p:nvSpPr>
          <p:cNvPr id="1460263" name="Rectangle 39"/>
          <p:cNvSpPr>
            <a:spLocks noChangeArrowheads="1"/>
          </p:cNvSpPr>
          <p:nvPr/>
        </p:nvSpPr>
        <p:spPr bwMode="auto">
          <a:xfrm>
            <a:off x="1232326" y="6268441"/>
            <a:ext cx="7315200" cy="4762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rgbClr val="FFFFFF"/>
              </a:gs>
            </a:gsLst>
            <a:path path="shape">
              <a:fillToRect l="50000" t="50000" r="50000" b="50000"/>
            </a:path>
          </a:gradFill>
          <a:ln w="19050" algn="ctr">
            <a:solidFill>
              <a:srgbClr val="FF6600"/>
            </a:solidFill>
            <a:miter lim="800000"/>
            <a:headEnd/>
            <a:tailEnd/>
          </a:ln>
          <a:effectLst>
            <a:outerShdw dist="53882" dir="2700000" algn="ctr" rotWithShape="0">
              <a:schemeClr val="accent2">
                <a:alpha val="50000"/>
              </a:schemeClr>
            </a:outerShdw>
          </a:effec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339966"/>
              </a:buClr>
              <a:buFont typeface="Wingdings" panose="05000000000000000000" pitchFamily="2" charset="2"/>
              <a:buChar char="q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SzPct val="90000"/>
              <a:buFont typeface="Wingdings" panose="05000000000000000000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339966"/>
              </a:buClr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Clr>
                <a:schemeClr val="accent1"/>
              </a:buClr>
              <a:buFont typeface="Wingdings" panose="05000000000000000000" pitchFamily="2" charset="2"/>
              <a:buNone/>
            </a:pPr>
            <a:r>
              <a:rPr kumimoji="1" lang="zh-CN" altLang="en-US" sz="2400">
                <a:solidFill>
                  <a:srgbClr val="FF0000"/>
                </a:solidFill>
                <a:latin typeface="黑体" panose="02010609060101010101" pitchFamily="49" charset="-122"/>
              </a:rPr>
              <a:t>基数</a:t>
            </a:r>
            <a:r>
              <a:rPr kumimoji="1" lang="zh-CN" altLang="en-US" sz="2400">
                <a:solidFill>
                  <a:srgbClr val="333399"/>
                </a:solidFill>
                <a:latin typeface="黑体" panose="02010609060101010101" pitchFamily="49" charset="-122"/>
              </a:rPr>
              <a:t>通常用注释在关系线段两个端点上的数字来表示 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5FFB3F-A9C8-43FC-81BE-A1C5CCA092FD}" type="slidenum">
              <a:rPr/>
              <a:pPr>
                <a:defRPr/>
              </a:pPr>
              <a:t>17</a:t>
            </a:fld>
            <a:endParaRPr/>
          </a:p>
        </p:txBody>
      </p:sp>
      <p:sp>
        <p:nvSpPr>
          <p:cNvPr id="41" name="Rectangle 3"/>
          <p:cNvSpPr>
            <a:spLocks noChangeArrowheads="1"/>
          </p:cNvSpPr>
          <p:nvPr/>
        </p:nvSpPr>
        <p:spPr bwMode="auto">
          <a:xfrm>
            <a:off x="698926" y="1107282"/>
            <a:ext cx="7848600" cy="592137"/>
          </a:xfrm>
          <a:prstGeom prst="rect">
            <a:avLst/>
          </a:prstGeom>
          <a:gradFill rotWithShape="1">
            <a:gsLst>
              <a:gs pos="0">
                <a:srgbClr val="9999FF"/>
              </a:gs>
              <a:gs pos="100000">
                <a:srgbClr val="FFFFFF"/>
              </a:gs>
            </a:gsLst>
            <a:path path="rect">
              <a:fillToRect r="100000" b="100000"/>
            </a:path>
          </a:gradFill>
          <a:ln w="12700" algn="ctr">
            <a:solidFill>
              <a:schemeClr val="hlink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rgbClr val="339966"/>
              </a:buClr>
              <a:buFont typeface="Wingdings" panose="05000000000000000000" pitchFamily="2" charset="2"/>
              <a:buChar char="q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SzPct val="90000"/>
              <a:buFont typeface="Wingdings" panose="05000000000000000000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339966"/>
              </a:buClr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sz="3200" dirty="0" smtClean="0">
                <a:solidFill>
                  <a:srgbClr val="333399"/>
                </a:solidFill>
                <a:latin typeface="黑体" panose="02010609060101010101" pitchFamily="49" charset="-122"/>
                <a:ea typeface="Mangal"/>
                <a:cs typeface="Mangal"/>
              </a:rPr>
              <a:t>联系的种类 </a:t>
            </a:r>
            <a:endParaRPr lang="zh-CN" altLang="en-US" sz="3200" dirty="0">
              <a:solidFill>
                <a:srgbClr val="333399"/>
              </a:solidFill>
              <a:latin typeface="黑体" panose="02010609060101010101" pitchFamily="49" charset="-122"/>
              <a:ea typeface="Mangal"/>
              <a:cs typeface="Mang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0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4602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602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602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4602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0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460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6026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defRPr/>
            </a:pPr>
            <a:r>
              <a:rPr lang="zh-CN" altLang="en-US" dirty="0" smtClean="0"/>
              <a:t>两个实体之间的联系</a:t>
            </a:r>
          </a:p>
        </p:txBody>
      </p:sp>
      <p:grpSp>
        <p:nvGrpSpPr>
          <p:cNvPr id="35843" name="Group 3"/>
          <p:cNvGrpSpPr>
            <a:grpSpLocks/>
          </p:cNvGrpSpPr>
          <p:nvPr/>
        </p:nvGrpSpPr>
        <p:grpSpPr bwMode="auto">
          <a:xfrm>
            <a:off x="1258888" y="2205038"/>
            <a:ext cx="6669087" cy="4191000"/>
            <a:chOff x="912" y="1200"/>
            <a:chExt cx="4201" cy="2640"/>
          </a:xfrm>
        </p:grpSpPr>
        <p:grpSp>
          <p:nvGrpSpPr>
            <p:cNvPr id="35846" name="Group 4"/>
            <p:cNvGrpSpPr>
              <a:grpSpLocks/>
            </p:cNvGrpSpPr>
            <p:nvPr/>
          </p:nvGrpSpPr>
          <p:grpSpPr bwMode="auto">
            <a:xfrm>
              <a:off x="912" y="1200"/>
              <a:ext cx="1008" cy="2640"/>
              <a:chOff x="912" y="1200"/>
              <a:chExt cx="1008" cy="2640"/>
            </a:xfrm>
          </p:grpSpPr>
          <p:sp>
            <p:nvSpPr>
              <p:cNvPr id="35865" name="Text Box 5"/>
              <p:cNvSpPr txBox="1">
                <a:spLocks noChangeArrowheads="1"/>
              </p:cNvSpPr>
              <p:nvPr/>
            </p:nvSpPr>
            <p:spPr bwMode="auto">
              <a:xfrm>
                <a:off x="960" y="1200"/>
                <a:ext cx="871" cy="294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339966"/>
                  </a:buClr>
                  <a:buFont typeface="Wingdings" panose="05000000000000000000" pitchFamily="2" charset="2"/>
                  <a:buChar char="q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FF0000"/>
                  </a:buClr>
                  <a:buSzPct val="90000"/>
                  <a:buFont typeface="Wingdings" panose="05000000000000000000" pitchFamily="2" charset="2"/>
                  <a:buChar char="q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339966"/>
                  </a:buClr>
                  <a:buFont typeface="Wingdings" panose="05000000000000000000" pitchFamily="2" charset="2"/>
                  <a:buChar char="q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50000"/>
                  </a:spcBef>
                  <a:buClrTx/>
                  <a:buFontTx/>
                  <a:buNone/>
                </a:pPr>
                <a:r>
                  <a:rPr kumimoji="1" lang="zh-CN" altLang="en-US" sz="2400">
                    <a:latin typeface="黑体" panose="02010609060101010101" pitchFamily="49" charset="-122"/>
                    <a:ea typeface="楷体_GB2312" panose="02010609030101010101" pitchFamily="49" charset="-122"/>
                  </a:rPr>
                  <a:t>实体</a:t>
                </a:r>
                <a:r>
                  <a:rPr kumimoji="1" lang="en-US" altLang="zh-CN" sz="2400">
                    <a:latin typeface="黑体" panose="02010609060101010101" pitchFamily="49" charset="-122"/>
                    <a:ea typeface="楷体_GB2312" panose="02010609030101010101" pitchFamily="49" charset="-122"/>
                  </a:rPr>
                  <a:t>A</a:t>
                </a:r>
              </a:p>
            </p:txBody>
          </p:sp>
          <p:sp>
            <p:nvSpPr>
              <p:cNvPr id="35866" name="AutoShape 6"/>
              <p:cNvSpPr>
                <a:spLocks noChangeArrowheads="1"/>
              </p:cNvSpPr>
              <p:nvPr/>
            </p:nvSpPr>
            <p:spPr bwMode="auto">
              <a:xfrm>
                <a:off x="912" y="1968"/>
                <a:ext cx="960" cy="480"/>
              </a:xfrm>
              <a:prstGeom prst="diamond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339966"/>
                  </a:buClr>
                  <a:buFont typeface="Wingdings" panose="05000000000000000000" pitchFamily="2" charset="2"/>
                  <a:buChar char="q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FF0000"/>
                  </a:buClr>
                  <a:buSzPct val="90000"/>
                  <a:buFont typeface="Wingdings" panose="05000000000000000000" pitchFamily="2" charset="2"/>
                  <a:buChar char="q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339966"/>
                  </a:buClr>
                  <a:buFont typeface="Wingdings" panose="05000000000000000000" pitchFamily="2" charset="2"/>
                  <a:buChar char="q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FontTx/>
                  <a:buNone/>
                </a:pPr>
                <a:r>
                  <a:rPr kumimoji="1" lang="zh-CN" altLang="en-US" sz="2400">
                    <a:latin typeface="黑体" panose="02010609060101010101" pitchFamily="49" charset="-122"/>
                    <a:ea typeface="楷体_GB2312" panose="02010609030101010101" pitchFamily="49" charset="-122"/>
                  </a:rPr>
                  <a:t>联系名</a:t>
                </a:r>
              </a:p>
            </p:txBody>
          </p:sp>
          <p:sp>
            <p:nvSpPr>
              <p:cNvPr id="35867" name="Text Box 7"/>
              <p:cNvSpPr txBox="1">
                <a:spLocks noChangeArrowheads="1"/>
              </p:cNvSpPr>
              <p:nvPr/>
            </p:nvSpPr>
            <p:spPr bwMode="auto">
              <a:xfrm>
                <a:off x="1008" y="3024"/>
                <a:ext cx="850" cy="294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339966"/>
                  </a:buClr>
                  <a:buFont typeface="Wingdings" panose="05000000000000000000" pitchFamily="2" charset="2"/>
                  <a:buChar char="q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FF0000"/>
                  </a:buClr>
                  <a:buSzPct val="90000"/>
                  <a:buFont typeface="Wingdings" panose="05000000000000000000" pitchFamily="2" charset="2"/>
                  <a:buChar char="q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339966"/>
                  </a:buClr>
                  <a:buFont typeface="Wingdings" panose="05000000000000000000" pitchFamily="2" charset="2"/>
                  <a:buChar char="q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50000"/>
                  </a:spcBef>
                  <a:buClrTx/>
                  <a:buFontTx/>
                  <a:buNone/>
                </a:pPr>
                <a:r>
                  <a:rPr kumimoji="1" lang="zh-CN" altLang="en-US" sz="2400">
                    <a:latin typeface="黑体" panose="02010609060101010101" pitchFamily="49" charset="-122"/>
                    <a:ea typeface="楷体_GB2312" panose="02010609030101010101" pitchFamily="49" charset="-122"/>
                  </a:rPr>
                  <a:t>实体</a:t>
                </a:r>
                <a:r>
                  <a:rPr kumimoji="1" lang="en-US" altLang="zh-CN" sz="2400">
                    <a:latin typeface="黑体" panose="02010609060101010101" pitchFamily="49" charset="-122"/>
                    <a:ea typeface="楷体_GB2312" panose="02010609030101010101" pitchFamily="49" charset="-122"/>
                  </a:rPr>
                  <a:t>B</a:t>
                </a:r>
              </a:p>
            </p:txBody>
          </p:sp>
          <p:sp>
            <p:nvSpPr>
              <p:cNvPr id="35868" name="Line 8"/>
              <p:cNvSpPr>
                <a:spLocks noChangeShapeType="1"/>
              </p:cNvSpPr>
              <p:nvPr/>
            </p:nvSpPr>
            <p:spPr bwMode="auto">
              <a:xfrm flipV="1">
                <a:off x="1392" y="1488"/>
                <a:ext cx="0" cy="4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35869" name="Line 9"/>
              <p:cNvSpPr>
                <a:spLocks noChangeShapeType="1"/>
              </p:cNvSpPr>
              <p:nvPr/>
            </p:nvSpPr>
            <p:spPr bwMode="auto">
              <a:xfrm>
                <a:off x="1392" y="2448"/>
                <a:ext cx="0" cy="57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35870" name="Text Box 10"/>
              <p:cNvSpPr txBox="1">
                <a:spLocks noChangeArrowheads="1"/>
              </p:cNvSpPr>
              <p:nvPr/>
            </p:nvSpPr>
            <p:spPr bwMode="auto">
              <a:xfrm>
                <a:off x="1008" y="1632"/>
                <a:ext cx="240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339966"/>
                  </a:buClr>
                  <a:buFont typeface="Wingdings" panose="05000000000000000000" pitchFamily="2" charset="2"/>
                  <a:buChar char="q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FF0000"/>
                  </a:buClr>
                  <a:buSzPct val="90000"/>
                  <a:buFont typeface="Wingdings" panose="05000000000000000000" pitchFamily="2" charset="2"/>
                  <a:buChar char="q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339966"/>
                  </a:buClr>
                  <a:buFont typeface="Wingdings" panose="05000000000000000000" pitchFamily="2" charset="2"/>
                  <a:buChar char="q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50000"/>
                  </a:spcBef>
                  <a:buClrTx/>
                  <a:buFontTx/>
                  <a:buNone/>
                  <a:defRPr/>
                </a:pPr>
                <a:r>
                  <a:rPr kumimoji="1" lang="en-US" altLang="zh-CN" sz="2400" smtClean="0">
                    <a:latin typeface="+mn-ea"/>
                    <a:ea typeface="+mn-ea"/>
                    <a:cs typeface="楷体_GB2312"/>
                  </a:rPr>
                  <a:t>1</a:t>
                </a:r>
              </a:p>
            </p:txBody>
          </p:sp>
          <p:sp>
            <p:nvSpPr>
              <p:cNvPr id="35871" name="Text Box 11"/>
              <p:cNvSpPr txBox="1">
                <a:spLocks noChangeArrowheads="1"/>
              </p:cNvSpPr>
              <p:nvPr/>
            </p:nvSpPr>
            <p:spPr bwMode="auto">
              <a:xfrm>
                <a:off x="1056" y="2592"/>
                <a:ext cx="240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339966"/>
                  </a:buClr>
                  <a:buFont typeface="Wingdings" panose="05000000000000000000" pitchFamily="2" charset="2"/>
                  <a:buChar char="q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FF0000"/>
                  </a:buClr>
                  <a:buSzPct val="90000"/>
                  <a:buFont typeface="Wingdings" panose="05000000000000000000" pitchFamily="2" charset="2"/>
                  <a:buChar char="q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339966"/>
                  </a:buClr>
                  <a:buFont typeface="Wingdings" panose="05000000000000000000" pitchFamily="2" charset="2"/>
                  <a:buChar char="q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50000"/>
                  </a:spcBef>
                  <a:buClrTx/>
                  <a:buFontTx/>
                  <a:buNone/>
                  <a:defRPr/>
                </a:pPr>
                <a:r>
                  <a:rPr kumimoji="1" lang="en-US" altLang="zh-CN" sz="2400" smtClean="0">
                    <a:latin typeface="+mn-ea"/>
                    <a:ea typeface="+mn-ea"/>
                    <a:cs typeface="楷体_GB2312"/>
                  </a:rPr>
                  <a:t>1</a:t>
                </a:r>
              </a:p>
            </p:txBody>
          </p:sp>
          <p:sp>
            <p:nvSpPr>
              <p:cNvPr id="35872" name="Text Box 12"/>
              <p:cNvSpPr txBox="1">
                <a:spLocks noChangeArrowheads="1"/>
              </p:cNvSpPr>
              <p:nvPr/>
            </p:nvSpPr>
            <p:spPr bwMode="auto">
              <a:xfrm>
                <a:off x="1056" y="3552"/>
                <a:ext cx="864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339966"/>
                  </a:buClr>
                  <a:buFont typeface="Wingdings" panose="05000000000000000000" pitchFamily="2" charset="2"/>
                  <a:buChar char="q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FF0000"/>
                  </a:buClr>
                  <a:buSzPct val="90000"/>
                  <a:buFont typeface="Wingdings" panose="05000000000000000000" pitchFamily="2" charset="2"/>
                  <a:buChar char="q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339966"/>
                  </a:buClr>
                  <a:buFont typeface="Wingdings" panose="05000000000000000000" pitchFamily="2" charset="2"/>
                  <a:buChar char="q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50000"/>
                  </a:spcBef>
                  <a:buClrTx/>
                  <a:buFontTx/>
                  <a:buNone/>
                </a:pPr>
                <a:r>
                  <a:rPr kumimoji="1" lang="en-US" altLang="zh-CN" sz="2400">
                    <a:latin typeface="黑体" panose="02010609060101010101" pitchFamily="49" charset="-122"/>
                    <a:ea typeface="楷体_GB2312" panose="02010609030101010101" pitchFamily="49" charset="-122"/>
                  </a:rPr>
                  <a:t>1:1</a:t>
                </a:r>
                <a:r>
                  <a:rPr kumimoji="1" lang="zh-CN" altLang="en-US" sz="2400">
                    <a:latin typeface="黑体" panose="02010609060101010101" pitchFamily="49" charset="-122"/>
                    <a:ea typeface="楷体_GB2312" panose="02010609030101010101" pitchFamily="49" charset="-122"/>
                  </a:rPr>
                  <a:t>联系</a:t>
                </a:r>
              </a:p>
            </p:txBody>
          </p:sp>
        </p:grpSp>
        <p:sp>
          <p:nvSpPr>
            <p:cNvPr id="35847" name="Text Box 13"/>
            <p:cNvSpPr txBox="1">
              <a:spLocks noChangeArrowheads="1"/>
            </p:cNvSpPr>
            <p:nvPr/>
          </p:nvSpPr>
          <p:spPr bwMode="auto">
            <a:xfrm>
              <a:off x="4130" y="1202"/>
              <a:ext cx="871" cy="29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339966"/>
                </a:buClr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FF0000"/>
                </a:buClr>
                <a:buSzPct val="90000"/>
                <a:buFont typeface="Wingdings" panose="05000000000000000000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339966"/>
                </a:buClr>
                <a:buFont typeface="Wingdings" panose="05000000000000000000" pitchFamily="2" charset="2"/>
                <a:buChar char="q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  <a:buClrTx/>
                <a:buFontTx/>
                <a:buNone/>
              </a:pPr>
              <a:r>
                <a:rPr kumimoji="1" lang="zh-CN" altLang="en-US" sz="2400">
                  <a:latin typeface="黑体" panose="02010609060101010101" pitchFamily="49" charset="-122"/>
                  <a:ea typeface="楷体_GB2312" panose="02010609030101010101" pitchFamily="49" charset="-122"/>
                </a:rPr>
                <a:t>实体</a:t>
              </a:r>
              <a:r>
                <a:rPr kumimoji="1" lang="en-US" altLang="zh-CN" sz="2400">
                  <a:latin typeface="黑体" panose="02010609060101010101" pitchFamily="49" charset="-122"/>
                  <a:ea typeface="楷体_GB2312" panose="02010609030101010101" pitchFamily="49" charset="-122"/>
                </a:rPr>
                <a:t>A</a:t>
              </a:r>
            </a:p>
          </p:txBody>
        </p:sp>
        <p:grpSp>
          <p:nvGrpSpPr>
            <p:cNvPr id="35848" name="Group 14"/>
            <p:cNvGrpSpPr>
              <a:grpSpLocks/>
            </p:cNvGrpSpPr>
            <p:nvPr/>
          </p:nvGrpSpPr>
          <p:grpSpPr bwMode="auto">
            <a:xfrm>
              <a:off x="2496" y="1207"/>
              <a:ext cx="1008" cy="2633"/>
              <a:chOff x="2496" y="1207"/>
              <a:chExt cx="1008" cy="2633"/>
            </a:xfrm>
          </p:grpSpPr>
          <p:sp>
            <p:nvSpPr>
              <p:cNvPr id="35857" name="AutoShape 15"/>
              <p:cNvSpPr>
                <a:spLocks noChangeArrowheads="1"/>
              </p:cNvSpPr>
              <p:nvPr/>
            </p:nvSpPr>
            <p:spPr bwMode="auto">
              <a:xfrm>
                <a:off x="2496" y="1968"/>
                <a:ext cx="960" cy="480"/>
              </a:xfrm>
              <a:prstGeom prst="diamond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339966"/>
                  </a:buClr>
                  <a:buFont typeface="Wingdings" panose="05000000000000000000" pitchFamily="2" charset="2"/>
                  <a:buChar char="q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FF0000"/>
                  </a:buClr>
                  <a:buSzPct val="90000"/>
                  <a:buFont typeface="Wingdings" panose="05000000000000000000" pitchFamily="2" charset="2"/>
                  <a:buChar char="q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339966"/>
                  </a:buClr>
                  <a:buFont typeface="Wingdings" panose="05000000000000000000" pitchFamily="2" charset="2"/>
                  <a:buChar char="q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FontTx/>
                  <a:buNone/>
                </a:pPr>
                <a:r>
                  <a:rPr kumimoji="1" lang="zh-CN" altLang="en-US" sz="2400">
                    <a:latin typeface="黑体" panose="02010609060101010101" pitchFamily="49" charset="-122"/>
                    <a:ea typeface="楷体_GB2312" panose="02010609030101010101" pitchFamily="49" charset="-122"/>
                  </a:rPr>
                  <a:t>联系名</a:t>
                </a:r>
              </a:p>
            </p:txBody>
          </p:sp>
          <p:sp>
            <p:nvSpPr>
              <p:cNvPr id="35858" name="Line 16"/>
              <p:cNvSpPr>
                <a:spLocks noChangeShapeType="1"/>
              </p:cNvSpPr>
              <p:nvPr/>
            </p:nvSpPr>
            <p:spPr bwMode="auto">
              <a:xfrm flipV="1">
                <a:off x="2976" y="1488"/>
                <a:ext cx="0" cy="4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35859" name="Line 17"/>
              <p:cNvSpPr>
                <a:spLocks noChangeShapeType="1"/>
              </p:cNvSpPr>
              <p:nvPr/>
            </p:nvSpPr>
            <p:spPr bwMode="auto">
              <a:xfrm>
                <a:off x="2976" y="2448"/>
                <a:ext cx="0" cy="57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35860" name="Text Box 18"/>
              <p:cNvSpPr txBox="1">
                <a:spLocks noChangeArrowheads="1"/>
              </p:cNvSpPr>
              <p:nvPr/>
            </p:nvSpPr>
            <p:spPr bwMode="auto">
              <a:xfrm>
                <a:off x="2592" y="1632"/>
                <a:ext cx="240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339966"/>
                  </a:buClr>
                  <a:buFont typeface="Wingdings" panose="05000000000000000000" pitchFamily="2" charset="2"/>
                  <a:buChar char="q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FF0000"/>
                  </a:buClr>
                  <a:buSzPct val="90000"/>
                  <a:buFont typeface="Wingdings" panose="05000000000000000000" pitchFamily="2" charset="2"/>
                  <a:buChar char="q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339966"/>
                  </a:buClr>
                  <a:buFont typeface="Wingdings" panose="05000000000000000000" pitchFamily="2" charset="2"/>
                  <a:buChar char="q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50000"/>
                  </a:spcBef>
                  <a:buClrTx/>
                  <a:buFontTx/>
                  <a:buNone/>
                  <a:defRPr/>
                </a:pPr>
                <a:r>
                  <a:rPr kumimoji="1" lang="en-US" altLang="zh-CN" sz="2400" smtClean="0">
                    <a:latin typeface="+mn-ea"/>
                    <a:ea typeface="+mn-ea"/>
                    <a:cs typeface="楷体_GB2312"/>
                  </a:rPr>
                  <a:t>1</a:t>
                </a:r>
              </a:p>
            </p:txBody>
          </p:sp>
          <p:sp>
            <p:nvSpPr>
              <p:cNvPr id="35861" name="Text Box 19"/>
              <p:cNvSpPr txBox="1">
                <a:spLocks noChangeArrowheads="1"/>
              </p:cNvSpPr>
              <p:nvPr/>
            </p:nvSpPr>
            <p:spPr bwMode="auto">
              <a:xfrm>
                <a:off x="2640" y="2592"/>
                <a:ext cx="240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339966"/>
                  </a:buClr>
                  <a:buFont typeface="Wingdings" panose="05000000000000000000" pitchFamily="2" charset="2"/>
                  <a:buChar char="q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FF0000"/>
                  </a:buClr>
                  <a:buSzPct val="90000"/>
                  <a:buFont typeface="Wingdings" panose="05000000000000000000" pitchFamily="2" charset="2"/>
                  <a:buChar char="q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339966"/>
                  </a:buClr>
                  <a:buFont typeface="Wingdings" panose="05000000000000000000" pitchFamily="2" charset="2"/>
                  <a:buChar char="q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50000"/>
                  </a:spcBef>
                  <a:buClrTx/>
                  <a:buFontTx/>
                  <a:buNone/>
                  <a:defRPr/>
                </a:pPr>
                <a:r>
                  <a:rPr kumimoji="1" lang="en-US" altLang="zh-CN" sz="2400" smtClean="0">
                    <a:latin typeface="+mn-ea"/>
                    <a:ea typeface="+mn-ea"/>
                    <a:cs typeface="楷体_GB2312"/>
                  </a:rPr>
                  <a:t>n</a:t>
                </a:r>
              </a:p>
            </p:txBody>
          </p:sp>
          <p:sp>
            <p:nvSpPr>
              <p:cNvPr id="35862" name="Text Box 20"/>
              <p:cNvSpPr txBox="1">
                <a:spLocks noChangeArrowheads="1"/>
              </p:cNvSpPr>
              <p:nvPr/>
            </p:nvSpPr>
            <p:spPr bwMode="auto">
              <a:xfrm>
                <a:off x="2640" y="3552"/>
                <a:ext cx="864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339966"/>
                  </a:buClr>
                  <a:buFont typeface="Wingdings" panose="05000000000000000000" pitchFamily="2" charset="2"/>
                  <a:buChar char="q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FF0000"/>
                  </a:buClr>
                  <a:buSzPct val="90000"/>
                  <a:buFont typeface="Wingdings" panose="05000000000000000000" pitchFamily="2" charset="2"/>
                  <a:buChar char="q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339966"/>
                  </a:buClr>
                  <a:buFont typeface="Wingdings" panose="05000000000000000000" pitchFamily="2" charset="2"/>
                  <a:buChar char="q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50000"/>
                  </a:spcBef>
                  <a:buClrTx/>
                  <a:buFontTx/>
                  <a:buNone/>
                </a:pPr>
                <a:r>
                  <a:rPr kumimoji="1" lang="en-US" altLang="zh-CN" sz="2400">
                    <a:latin typeface="黑体" panose="02010609060101010101" pitchFamily="49" charset="-122"/>
                    <a:ea typeface="楷体_GB2312" panose="02010609030101010101" pitchFamily="49" charset="-122"/>
                  </a:rPr>
                  <a:t>1:n</a:t>
                </a:r>
                <a:r>
                  <a:rPr kumimoji="1" lang="zh-CN" altLang="en-US" sz="2400">
                    <a:latin typeface="黑体" panose="02010609060101010101" pitchFamily="49" charset="-122"/>
                    <a:ea typeface="楷体_GB2312" panose="02010609030101010101" pitchFamily="49" charset="-122"/>
                  </a:rPr>
                  <a:t>联系</a:t>
                </a:r>
              </a:p>
            </p:txBody>
          </p:sp>
          <p:sp>
            <p:nvSpPr>
              <p:cNvPr id="35863" name="Text Box 21"/>
              <p:cNvSpPr txBox="1">
                <a:spLocks noChangeArrowheads="1"/>
              </p:cNvSpPr>
              <p:nvPr/>
            </p:nvSpPr>
            <p:spPr bwMode="auto">
              <a:xfrm>
                <a:off x="2562" y="1207"/>
                <a:ext cx="871" cy="294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339966"/>
                  </a:buClr>
                  <a:buFont typeface="Wingdings" panose="05000000000000000000" pitchFamily="2" charset="2"/>
                  <a:buChar char="q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FF0000"/>
                  </a:buClr>
                  <a:buSzPct val="90000"/>
                  <a:buFont typeface="Wingdings" panose="05000000000000000000" pitchFamily="2" charset="2"/>
                  <a:buChar char="q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339966"/>
                  </a:buClr>
                  <a:buFont typeface="Wingdings" panose="05000000000000000000" pitchFamily="2" charset="2"/>
                  <a:buChar char="q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50000"/>
                  </a:spcBef>
                  <a:buClrTx/>
                  <a:buFontTx/>
                  <a:buNone/>
                </a:pPr>
                <a:r>
                  <a:rPr kumimoji="1" lang="zh-CN" altLang="en-US" sz="2400">
                    <a:latin typeface="黑体" panose="02010609060101010101" pitchFamily="49" charset="-122"/>
                    <a:ea typeface="楷体_GB2312" panose="02010609030101010101" pitchFamily="49" charset="-122"/>
                  </a:rPr>
                  <a:t>实体</a:t>
                </a:r>
                <a:r>
                  <a:rPr kumimoji="1" lang="en-US" altLang="zh-CN" sz="2400">
                    <a:latin typeface="黑体" panose="02010609060101010101" pitchFamily="49" charset="-122"/>
                    <a:ea typeface="楷体_GB2312" panose="02010609030101010101" pitchFamily="49" charset="-122"/>
                  </a:rPr>
                  <a:t>A</a:t>
                </a:r>
              </a:p>
            </p:txBody>
          </p:sp>
          <p:sp>
            <p:nvSpPr>
              <p:cNvPr id="35864" name="Text Box 22"/>
              <p:cNvSpPr txBox="1">
                <a:spLocks noChangeArrowheads="1"/>
              </p:cNvSpPr>
              <p:nvPr/>
            </p:nvSpPr>
            <p:spPr bwMode="auto">
              <a:xfrm>
                <a:off x="2562" y="3022"/>
                <a:ext cx="850" cy="294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339966"/>
                  </a:buClr>
                  <a:buFont typeface="Wingdings" panose="05000000000000000000" pitchFamily="2" charset="2"/>
                  <a:buChar char="q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FF0000"/>
                  </a:buClr>
                  <a:buSzPct val="90000"/>
                  <a:buFont typeface="Wingdings" panose="05000000000000000000" pitchFamily="2" charset="2"/>
                  <a:buChar char="q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339966"/>
                  </a:buClr>
                  <a:buFont typeface="Wingdings" panose="05000000000000000000" pitchFamily="2" charset="2"/>
                  <a:buChar char="q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50000"/>
                  </a:spcBef>
                  <a:buClrTx/>
                  <a:buFontTx/>
                  <a:buNone/>
                </a:pPr>
                <a:r>
                  <a:rPr kumimoji="1" lang="zh-CN" altLang="en-US" sz="2400">
                    <a:latin typeface="黑体" panose="02010609060101010101" pitchFamily="49" charset="-122"/>
                    <a:ea typeface="楷体_GB2312" panose="02010609030101010101" pitchFamily="49" charset="-122"/>
                  </a:rPr>
                  <a:t>实体</a:t>
                </a:r>
                <a:r>
                  <a:rPr kumimoji="1" lang="en-US" altLang="zh-CN" sz="2400">
                    <a:latin typeface="黑体" panose="02010609060101010101" pitchFamily="49" charset="-122"/>
                    <a:ea typeface="楷体_GB2312" panose="02010609030101010101" pitchFamily="49" charset="-122"/>
                  </a:rPr>
                  <a:t>B</a:t>
                </a:r>
              </a:p>
            </p:txBody>
          </p:sp>
        </p:grpSp>
        <p:grpSp>
          <p:nvGrpSpPr>
            <p:cNvPr id="35849" name="Group 23"/>
            <p:cNvGrpSpPr>
              <a:grpSpLocks/>
            </p:cNvGrpSpPr>
            <p:nvPr/>
          </p:nvGrpSpPr>
          <p:grpSpPr bwMode="auto">
            <a:xfrm>
              <a:off x="4105" y="1480"/>
              <a:ext cx="1008" cy="2352"/>
              <a:chOff x="4080" y="1440"/>
              <a:chExt cx="1008" cy="2352"/>
            </a:xfrm>
          </p:grpSpPr>
          <p:sp>
            <p:nvSpPr>
              <p:cNvPr id="35850" name="AutoShape 24"/>
              <p:cNvSpPr>
                <a:spLocks noChangeArrowheads="1"/>
              </p:cNvSpPr>
              <p:nvPr/>
            </p:nvSpPr>
            <p:spPr bwMode="auto">
              <a:xfrm>
                <a:off x="4080" y="1920"/>
                <a:ext cx="960" cy="480"/>
              </a:xfrm>
              <a:prstGeom prst="diamond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339966"/>
                  </a:buClr>
                  <a:buFont typeface="Wingdings" panose="05000000000000000000" pitchFamily="2" charset="2"/>
                  <a:buChar char="q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FF0000"/>
                  </a:buClr>
                  <a:buSzPct val="90000"/>
                  <a:buFont typeface="Wingdings" panose="05000000000000000000" pitchFamily="2" charset="2"/>
                  <a:buChar char="q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339966"/>
                  </a:buClr>
                  <a:buFont typeface="Wingdings" panose="05000000000000000000" pitchFamily="2" charset="2"/>
                  <a:buChar char="q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FontTx/>
                  <a:buNone/>
                </a:pPr>
                <a:r>
                  <a:rPr kumimoji="1" lang="zh-CN" altLang="en-US" sz="2400">
                    <a:latin typeface="黑体" panose="02010609060101010101" pitchFamily="49" charset="-122"/>
                    <a:ea typeface="楷体_GB2312" panose="02010609030101010101" pitchFamily="49" charset="-122"/>
                  </a:rPr>
                  <a:t>联系名</a:t>
                </a:r>
              </a:p>
            </p:txBody>
          </p:sp>
          <p:sp>
            <p:nvSpPr>
              <p:cNvPr id="35851" name="Line 25"/>
              <p:cNvSpPr>
                <a:spLocks noChangeShapeType="1"/>
              </p:cNvSpPr>
              <p:nvPr/>
            </p:nvSpPr>
            <p:spPr bwMode="auto">
              <a:xfrm flipV="1">
                <a:off x="4560" y="1440"/>
                <a:ext cx="0" cy="4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35852" name="Line 26"/>
              <p:cNvSpPr>
                <a:spLocks noChangeShapeType="1"/>
              </p:cNvSpPr>
              <p:nvPr/>
            </p:nvSpPr>
            <p:spPr bwMode="auto">
              <a:xfrm>
                <a:off x="4560" y="2400"/>
                <a:ext cx="0" cy="57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latin typeface="+mn-ea"/>
                  <a:ea typeface="+mn-ea"/>
                </a:endParaRPr>
              </a:p>
            </p:txBody>
          </p:sp>
          <p:sp>
            <p:nvSpPr>
              <p:cNvPr id="35853" name="Text Box 27"/>
              <p:cNvSpPr txBox="1">
                <a:spLocks noChangeArrowheads="1"/>
              </p:cNvSpPr>
              <p:nvPr/>
            </p:nvSpPr>
            <p:spPr bwMode="auto">
              <a:xfrm>
                <a:off x="4176" y="1584"/>
                <a:ext cx="240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339966"/>
                  </a:buClr>
                  <a:buFont typeface="Wingdings" panose="05000000000000000000" pitchFamily="2" charset="2"/>
                  <a:buChar char="q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FF0000"/>
                  </a:buClr>
                  <a:buSzPct val="90000"/>
                  <a:buFont typeface="Wingdings" panose="05000000000000000000" pitchFamily="2" charset="2"/>
                  <a:buChar char="q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339966"/>
                  </a:buClr>
                  <a:buFont typeface="Wingdings" panose="05000000000000000000" pitchFamily="2" charset="2"/>
                  <a:buChar char="q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50000"/>
                  </a:spcBef>
                  <a:buClrTx/>
                  <a:buFontTx/>
                  <a:buNone/>
                  <a:defRPr/>
                </a:pPr>
                <a:r>
                  <a:rPr kumimoji="1" lang="en-US" altLang="zh-CN" sz="2400" smtClean="0">
                    <a:latin typeface="+mn-ea"/>
                    <a:ea typeface="+mn-ea"/>
                    <a:cs typeface="楷体_GB2312"/>
                  </a:rPr>
                  <a:t>m</a:t>
                </a:r>
              </a:p>
            </p:txBody>
          </p:sp>
          <p:sp>
            <p:nvSpPr>
              <p:cNvPr id="35854" name="Text Box 28"/>
              <p:cNvSpPr txBox="1">
                <a:spLocks noChangeArrowheads="1"/>
              </p:cNvSpPr>
              <p:nvPr/>
            </p:nvSpPr>
            <p:spPr bwMode="auto">
              <a:xfrm>
                <a:off x="4224" y="2544"/>
                <a:ext cx="240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339966"/>
                  </a:buClr>
                  <a:buFont typeface="Wingdings" panose="05000000000000000000" pitchFamily="2" charset="2"/>
                  <a:buChar char="q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FF0000"/>
                  </a:buClr>
                  <a:buSzPct val="90000"/>
                  <a:buFont typeface="Wingdings" panose="05000000000000000000" pitchFamily="2" charset="2"/>
                  <a:buChar char="q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339966"/>
                  </a:buClr>
                  <a:buFont typeface="Wingdings" panose="05000000000000000000" pitchFamily="2" charset="2"/>
                  <a:buChar char="q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50000"/>
                  </a:spcBef>
                  <a:buClrTx/>
                  <a:buFontTx/>
                  <a:buNone/>
                  <a:defRPr/>
                </a:pPr>
                <a:r>
                  <a:rPr kumimoji="1" lang="en-US" altLang="zh-CN" sz="2400" smtClean="0">
                    <a:latin typeface="+mn-ea"/>
                    <a:ea typeface="+mn-ea"/>
                    <a:cs typeface="楷体_GB2312"/>
                  </a:rPr>
                  <a:t>n</a:t>
                </a:r>
              </a:p>
            </p:txBody>
          </p:sp>
          <p:sp>
            <p:nvSpPr>
              <p:cNvPr id="35855" name="Text Box 29"/>
              <p:cNvSpPr txBox="1">
                <a:spLocks noChangeArrowheads="1"/>
              </p:cNvSpPr>
              <p:nvPr/>
            </p:nvSpPr>
            <p:spPr bwMode="auto">
              <a:xfrm>
                <a:off x="4224" y="3504"/>
                <a:ext cx="864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339966"/>
                  </a:buClr>
                  <a:buFont typeface="Wingdings" panose="05000000000000000000" pitchFamily="2" charset="2"/>
                  <a:buChar char="q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FF0000"/>
                  </a:buClr>
                  <a:buSzPct val="90000"/>
                  <a:buFont typeface="Wingdings" panose="05000000000000000000" pitchFamily="2" charset="2"/>
                  <a:buChar char="q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339966"/>
                  </a:buClr>
                  <a:buFont typeface="Wingdings" panose="05000000000000000000" pitchFamily="2" charset="2"/>
                  <a:buChar char="q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50000"/>
                  </a:spcBef>
                  <a:buClrTx/>
                  <a:buFontTx/>
                  <a:buNone/>
                </a:pPr>
                <a:r>
                  <a:rPr kumimoji="1" lang="en-US" altLang="zh-CN" sz="2400">
                    <a:latin typeface="黑体" panose="02010609060101010101" pitchFamily="49" charset="-122"/>
                    <a:ea typeface="楷体_GB2312" panose="02010609030101010101" pitchFamily="49" charset="-122"/>
                  </a:rPr>
                  <a:t>m:n</a:t>
                </a:r>
                <a:r>
                  <a:rPr kumimoji="1" lang="zh-CN" altLang="en-US" sz="2400">
                    <a:latin typeface="黑体" panose="02010609060101010101" pitchFamily="49" charset="-122"/>
                    <a:ea typeface="楷体_GB2312" panose="02010609030101010101" pitchFamily="49" charset="-122"/>
                  </a:rPr>
                  <a:t>联系</a:t>
                </a:r>
              </a:p>
            </p:txBody>
          </p:sp>
          <p:sp>
            <p:nvSpPr>
              <p:cNvPr id="35856" name="Text Box 30"/>
              <p:cNvSpPr txBox="1">
                <a:spLocks noChangeArrowheads="1"/>
              </p:cNvSpPr>
              <p:nvPr/>
            </p:nvSpPr>
            <p:spPr bwMode="auto">
              <a:xfrm>
                <a:off x="4150" y="2976"/>
                <a:ext cx="850" cy="294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339966"/>
                  </a:buClr>
                  <a:buFont typeface="Wingdings" panose="05000000000000000000" pitchFamily="2" charset="2"/>
                  <a:buChar char="q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FF0000"/>
                  </a:buClr>
                  <a:buSzPct val="90000"/>
                  <a:buFont typeface="Wingdings" panose="05000000000000000000" pitchFamily="2" charset="2"/>
                  <a:buChar char="q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339966"/>
                  </a:buClr>
                  <a:buFont typeface="Wingdings" panose="05000000000000000000" pitchFamily="2" charset="2"/>
                  <a:buChar char="q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50000"/>
                  </a:spcBef>
                  <a:buClrTx/>
                  <a:buFontTx/>
                  <a:buNone/>
                </a:pPr>
                <a:r>
                  <a:rPr kumimoji="1" lang="zh-CN" altLang="en-US" sz="2400">
                    <a:latin typeface="黑体" panose="02010609060101010101" pitchFamily="49" charset="-122"/>
                    <a:ea typeface="楷体_GB2312" panose="02010609030101010101" pitchFamily="49" charset="-122"/>
                  </a:rPr>
                  <a:t>实体</a:t>
                </a:r>
                <a:r>
                  <a:rPr kumimoji="1" lang="en-US" altLang="zh-CN" sz="2400">
                    <a:latin typeface="黑体" panose="02010609060101010101" pitchFamily="49" charset="-122"/>
                    <a:ea typeface="楷体_GB2312" panose="02010609030101010101" pitchFamily="49" charset="-122"/>
                  </a:rPr>
                  <a:t>B</a:t>
                </a:r>
              </a:p>
            </p:txBody>
          </p:sp>
        </p:grpSp>
      </p:grpSp>
      <p:sp>
        <p:nvSpPr>
          <p:cNvPr id="35844" name="Text Box 31"/>
          <p:cNvSpPr txBox="1">
            <a:spLocks noChangeArrowheads="1"/>
          </p:cNvSpPr>
          <p:nvPr/>
        </p:nvSpPr>
        <p:spPr bwMode="auto">
          <a:xfrm>
            <a:off x="762000" y="1219200"/>
            <a:ext cx="7010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339966"/>
              </a:buClr>
              <a:buFont typeface="Wingdings" panose="05000000000000000000" pitchFamily="2" charset="2"/>
              <a:buChar char="q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SzPct val="90000"/>
              <a:buFont typeface="Wingdings" panose="05000000000000000000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339966"/>
              </a:buClr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Clr>
                <a:srgbClr val="003300"/>
              </a:buClr>
              <a:buSzPct val="85000"/>
            </a:pPr>
            <a:r>
              <a:rPr lang="zh-CN" altLang="en-US">
                <a:solidFill>
                  <a:srgbClr val="333399"/>
                </a:solidFill>
                <a:latin typeface="Arial Narrow" panose="020B0606020202030204" pitchFamily="34" charset="0"/>
              </a:rPr>
              <a:t>用图形来表示两个实体之间的三类联系 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4E6F195-57EE-4698-9467-4C96CF8DE6C8}" type="slidenum">
              <a:rPr/>
              <a:pPr>
                <a:defRPr/>
              </a:pPr>
              <a:t>18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联系的属性</a:t>
            </a:r>
          </a:p>
        </p:txBody>
      </p:sp>
      <p:sp>
        <p:nvSpPr>
          <p:cNvPr id="3789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mtClean="0">
                <a:solidFill>
                  <a:srgbClr val="FF5050"/>
                </a:solidFill>
              </a:rPr>
              <a:t>在某些情况下联系有自己的属性！</a:t>
            </a:r>
          </a:p>
          <a:p>
            <a:r>
              <a:rPr lang="zh-CN" altLang="en-US" smtClean="0"/>
              <a:t>例：</a:t>
            </a:r>
          </a:p>
        </p:txBody>
      </p:sp>
      <p:grpSp>
        <p:nvGrpSpPr>
          <p:cNvPr id="1472538" name="Group 26"/>
          <p:cNvGrpSpPr>
            <a:grpSpLocks/>
          </p:cNvGrpSpPr>
          <p:nvPr/>
        </p:nvGrpSpPr>
        <p:grpSpPr bwMode="auto">
          <a:xfrm>
            <a:off x="762000" y="2819400"/>
            <a:ext cx="7839075" cy="2635250"/>
            <a:chOff x="480" y="1776"/>
            <a:chExt cx="4938" cy="1660"/>
          </a:xfrm>
        </p:grpSpPr>
        <p:sp>
          <p:nvSpPr>
            <p:cNvPr id="37894" name="AutoShape 5"/>
            <p:cNvSpPr>
              <a:spLocks noChangeArrowheads="1"/>
            </p:cNvSpPr>
            <p:nvPr/>
          </p:nvSpPr>
          <p:spPr bwMode="auto">
            <a:xfrm>
              <a:off x="2488" y="1849"/>
              <a:ext cx="909" cy="533"/>
            </a:xfrm>
            <a:prstGeom prst="diamond">
              <a:avLst/>
            </a:prstGeom>
            <a:gradFill rotWithShape="1">
              <a:gsLst>
                <a:gs pos="0">
                  <a:schemeClr val="bg1"/>
                </a:gs>
                <a:gs pos="100000">
                  <a:srgbClr val="FF9900"/>
                </a:gs>
              </a:gsLst>
              <a:lin ang="18900000" scaled="1"/>
            </a:gradFill>
            <a:ln w="19050" algn="ctr">
              <a:solidFill>
                <a:srgbClr val="993300"/>
              </a:solidFill>
              <a:miter lim="800000"/>
              <a:headEnd/>
              <a:tailEnd/>
            </a:ln>
            <a:effectLst>
              <a:outerShdw dist="56796" dir="3806097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339966"/>
                </a:buClr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FF0000"/>
                </a:buClr>
                <a:buSzPct val="90000"/>
                <a:buFont typeface="Wingdings" panose="05000000000000000000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339966"/>
                </a:buClr>
                <a:buFont typeface="Wingdings" panose="05000000000000000000" pitchFamily="2" charset="2"/>
                <a:buChar char="q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2000">
                  <a:solidFill>
                    <a:srgbClr val="333399"/>
                  </a:solidFill>
                  <a:latin typeface="黑体" panose="02010609060101010101" pitchFamily="49" charset="-122"/>
                </a:rPr>
                <a:t>选修</a:t>
              </a:r>
            </a:p>
          </p:txBody>
        </p:sp>
        <p:sp>
          <p:nvSpPr>
            <p:cNvPr id="37895" name="Line 6"/>
            <p:cNvSpPr>
              <a:spLocks noChangeShapeType="1"/>
            </p:cNvSpPr>
            <p:nvPr/>
          </p:nvSpPr>
          <p:spPr bwMode="auto">
            <a:xfrm flipH="1">
              <a:off x="899" y="2331"/>
              <a:ext cx="460" cy="267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7896" name="Line 7"/>
            <p:cNvSpPr>
              <a:spLocks noChangeShapeType="1"/>
            </p:cNvSpPr>
            <p:nvPr/>
          </p:nvSpPr>
          <p:spPr bwMode="auto">
            <a:xfrm>
              <a:off x="1569" y="2331"/>
              <a:ext cx="585" cy="267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7897" name="Line 8"/>
            <p:cNvSpPr>
              <a:spLocks noChangeShapeType="1"/>
            </p:cNvSpPr>
            <p:nvPr/>
          </p:nvSpPr>
          <p:spPr bwMode="auto">
            <a:xfrm flipH="1">
              <a:off x="3744" y="2331"/>
              <a:ext cx="544" cy="233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7898" name="Line 9"/>
            <p:cNvSpPr>
              <a:spLocks noChangeShapeType="1"/>
            </p:cNvSpPr>
            <p:nvPr/>
          </p:nvSpPr>
          <p:spPr bwMode="auto">
            <a:xfrm>
              <a:off x="4413" y="2331"/>
              <a:ext cx="0" cy="233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7899" name="Line 10"/>
            <p:cNvSpPr>
              <a:spLocks noChangeShapeType="1"/>
            </p:cNvSpPr>
            <p:nvPr/>
          </p:nvSpPr>
          <p:spPr bwMode="auto">
            <a:xfrm>
              <a:off x="4497" y="2331"/>
              <a:ext cx="544" cy="233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7900" name="Line 11"/>
            <p:cNvSpPr>
              <a:spLocks noChangeShapeType="1"/>
            </p:cNvSpPr>
            <p:nvPr/>
          </p:nvSpPr>
          <p:spPr bwMode="auto">
            <a:xfrm>
              <a:off x="1443" y="2331"/>
              <a:ext cx="0" cy="267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7901" name="Rectangle 12"/>
            <p:cNvSpPr>
              <a:spLocks noChangeArrowheads="1"/>
            </p:cNvSpPr>
            <p:nvPr/>
          </p:nvSpPr>
          <p:spPr bwMode="auto">
            <a:xfrm>
              <a:off x="773" y="1897"/>
              <a:ext cx="1298" cy="434"/>
            </a:xfrm>
            <a:prstGeom prst="rect">
              <a:avLst/>
            </a:prstGeom>
            <a:gradFill rotWithShape="1">
              <a:gsLst>
                <a:gs pos="0">
                  <a:srgbClr val="99CCFF"/>
                </a:gs>
                <a:gs pos="100000">
                  <a:schemeClr val="bg1"/>
                </a:gs>
              </a:gsLst>
              <a:path path="rect">
                <a:fillToRect r="100000" b="100000"/>
              </a:path>
            </a:gradFill>
            <a:ln w="12700">
              <a:solidFill>
                <a:schemeClr val="accent2"/>
              </a:solidFill>
              <a:miter lim="800000"/>
              <a:headEnd/>
              <a:tailEnd/>
            </a:ln>
            <a:effectLst>
              <a:outerShdw dist="71842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339966"/>
                </a:buClr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FF0000"/>
                </a:buClr>
                <a:buSzPct val="90000"/>
                <a:buFont typeface="Wingdings" panose="05000000000000000000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339966"/>
                </a:buClr>
                <a:buFont typeface="Wingdings" panose="05000000000000000000" pitchFamily="2" charset="2"/>
                <a:buChar char="q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2000">
                  <a:solidFill>
                    <a:srgbClr val="333399"/>
                  </a:solidFill>
                </a:rPr>
                <a:t>学生</a:t>
              </a:r>
            </a:p>
          </p:txBody>
        </p:sp>
        <p:sp>
          <p:nvSpPr>
            <p:cNvPr id="37902" name="Oval 13"/>
            <p:cNvSpPr>
              <a:spLocks noChangeArrowheads="1"/>
            </p:cNvSpPr>
            <p:nvPr/>
          </p:nvSpPr>
          <p:spPr bwMode="auto">
            <a:xfrm>
              <a:off x="1902" y="2531"/>
              <a:ext cx="670" cy="268"/>
            </a:xfrm>
            <a:prstGeom prst="ellipse">
              <a:avLst/>
            </a:prstGeom>
            <a:gradFill rotWithShape="1">
              <a:gsLst>
                <a:gs pos="0">
                  <a:srgbClr val="CCFFFF"/>
                </a:gs>
                <a:gs pos="50000">
                  <a:srgbClr val="FFFFFF"/>
                </a:gs>
                <a:gs pos="100000">
                  <a:srgbClr val="CCFFFF"/>
                </a:gs>
              </a:gsLst>
              <a:lin ang="5400000" scaled="1"/>
            </a:gradFill>
            <a:ln w="9525" algn="ctr">
              <a:solidFill>
                <a:srgbClr val="0000FF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339966"/>
                </a:buClr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FF0000"/>
                </a:buClr>
                <a:buSzPct val="90000"/>
                <a:buFont typeface="Wingdings" panose="05000000000000000000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339966"/>
                </a:buClr>
                <a:buFont typeface="Wingdings" panose="05000000000000000000" pitchFamily="2" charset="2"/>
                <a:buChar char="q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2000">
                  <a:solidFill>
                    <a:srgbClr val="333399"/>
                  </a:solidFill>
                </a:rPr>
                <a:t>……</a:t>
              </a:r>
            </a:p>
          </p:txBody>
        </p:sp>
        <p:sp>
          <p:nvSpPr>
            <p:cNvPr id="37903" name="Oval 14"/>
            <p:cNvSpPr>
              <a:spLocks noChangeArrowheads="1"/>
            </p:cNvSpPr>
            <p:nvPr/>
          </p:nvSpPr>
          <p:spPr bwMode="auto">
            <a:xfrm>
              <a:off x="1024" y="2531"/>
              <a:ext cx="879" cy="267"/>
            </a:xfrm>
            <a:prstGeom prst="ellipse">
              <a:avLst/>
            </a:prstGeom>
            <a:gradFill rotWithShape="1">
              <a:gsLst>
                <a:gs pos="0">
                  <a:srgbClr val="CCFFFF"/>
                </a:gs>
                <a:gs pos="50000">
                  <a:srgbClr val="FFFFFF"/>
                </a:gs>
                <a:gs pos="100000">
                  <a:srgbClr val="CCFFFF"/>
                </a:gs>
              </a:gsLst>
              <a:lin ang="5400000" scaled="1"/>
            </a:gradFill>
            <a:ln w="9525" algn="ctr">
              <a:solidFill>
                <a:srgbClr val="0000FF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339966"/>
                </a:buClr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FF0000"/>
                </a:buClr>
                <a:buSzPct val="90000"/>
                <a:buFont typeface="Wingdings" panose="05000000000000000000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339966"/>
                </a:buClr>
                <a:buFont typeface="Wingdings" panose="05000000000000000000" pitchFamily="2" charset="2"/>
                <a:buChar char="q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2000">
                  <a:solidFill>
                    <a:srgbClr val="333399"/>
                  </a:solidFill>
                </a:rPr>
                <a:t>姓名</a:t>
              </a:r>
            </a:p>
          </p:txBody>
        </p:sp>
        <p:sp>
          <p:nvSpPr>
            <p:cNvPr id="37904" name="Oval 15"/>
            <p:cNvSpPr>
              <a:spLocks noChangeArrowheads="1"/>
            </p:cNvSpPr>
            <p:nvPr/>
          </p:nvSpPr>
          <p:spPr bwMode="auto">
            <a:xfrm>
              <a:off x="480" y="2531"/>
              <a:ext cx="543" cy="267"/>
            </a:xfrm>
            <a:prstGeom prst="ellipse">
              <a:avLst/>
            </a:prstGeom>
            <a:gradFill rotWithShape="1">
              <a:gsLst>
                <a:gs pos="0">
                  <a:srgbClr val="CCFFFF"/>
                </a:gs>
                <a:gs pos="50000">
                  <a:srgbClr val="FFFFFF"/>
                </a:gs>
                <a:gs pos="100000">
                  <a:srgbClr val="CCFFFF"/>
                </a:gs>
              </a:gsLst>
              <a:lin ang="5400000" scaled="1"/>
            </a:gradFill>
            <a:ln w="9525">
              <a:solidFill>
                <a:srgbClr val="0000FF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339966"/>
                </a:buClr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FF0000"/>
                </a:buClr>
                <a:buSzPct val="90000"/>
                <a:buFont typeface="Wingdings" panose="05000000000000000000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339966"/>
                </a:buClr>
                <a:buFont typeface="Wingdings" panose="05000000000000000000" pitchFamily="2" charset="2"/>
                <a:buChar char="q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2000">
                  <a:solidFill>
                    <a:srgbClr val="333399"/>
                  </a:solidFill>
                </a:rPr>
                <a:t>学号</a:t>
              </a:r>
            </a:p>
          </p:txBody>
        </p:sp>
        <p:sp>
          <p:nvSpPr>
            <p:cNvPr id="37905" name="Oval 16"/>
            <p:cNvSpPr>
              <a:spLocks noChangeArrowheads="1"/>
            </p:cNvSpPr>
            <p:nvPr/>
          </p:nvSpPr>
          <p:spPr bwMode="auto">
            <a:xfrm>
              <a:off x="3242" y="2564"/>
              <a:ext cx="795" cy="268"/>
            </a:xfrm>
            <a:prstGeom prst="ellipse">
              <a:avLst/>
            </a:prstGeom>
            <a:gradFill rotWithShape="1">
              <a:gsLst>
                <a:gs pos="0">
                  <a:srgbClr val="CCFFFF"/>
                </a:gs>
                <a:gs pos="50000">
                  <a:srgbClr val="FFFFFF"/>
                </a:gs>
                <a:gs pos="100000">
                  <a:srgbClr val="CCFFFF"/>
                </a:gs>
              </a:gsLst>
              <a:lin ang="5400000" scaled="1"/>
            </a:gradFill>
            <a:ln w="9525" algn="ctr">
              <a:solidFill>
                <a:srgbClr val="0000FF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339966"/>
                </a:buClr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FF0000"/>
                </a:buClr>
                <a:buSzPct val="90000"/>
                <a:buFont typeface="Wingdings" panose="05000000000000000000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339966"/>
                </a:buClr>
                <a:buFont typeface="Wingdings" panose="05000000000000000000" pitchFamily="2" charset="2"/>
                <a:buChar char="q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2000">
                  <a:solidFill>
                    <a:srgbClr val="333399"/>
                  </a:solidFill>
                </a:rPr>
                <a:t>课号</a:t>
              </a:r>
            </a:p>
          </p:txBody>
        </p:sp>
        <p:sp>
          <p:nvSpPr>
            <p:cNvPr id="37906" name="Oval 17"/>
            <p:cNvSpPr>
              <a:spLocks noChangeArrowheads="1"/>
            </p:cNvSpPr>
            <p:nvPr/>
          </p:nvSpPr>
          <p:spPr bwMode="auto">
            <a:xfrm>
              <a:off x="4058" y="2564"/>
              <a:ext cx="670" cy="267"/>
            </a:xfrm>
            <a:prstGeom prst="ellipse">
              <a:avLst/>
            </a:prstGeom>
            <a:gradFill rotWithShape="1">
              <a:gsLst>
                <a:gs pos="0">
                  <a:srgbClr val="CCFFFF"/>
                </a:gs>
                <a:gs pos="50000">
                  <a:srgbClr val="FFFFFF"/>
                </a:gs>
                <a:gs pos="100000">
                  <a:srgbClr val="CCFFFF"/>
                </a:gs>
              </a:gsLst>
              <a:lin ang="5400000" scaled="1"/>
            </a:gradFill>
            <a:ln w="9525" algn="ctr">
              <a:solidFill>
                <a:srgbClr val="0000FF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339966"/>
                </a:buClr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FF0000"/>
                </a:buClr>
                <a:buSzPct val="90000"/>
                <a:buFont typeface="Wingdings" panose="05000000000000000000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339966"/>
                </a:buClr>
                <a:buFont typeface="Wingdings" panose="05000000000000000000" pitchFamily="2" charset="2"/>
                <a:buChar char="q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2000">
                  <a:solidFill>
                    <a:srgbClr val="333399"/>
                  </a:solidFill>
                </a:rPr>
                <a:t>课名</a:t>
              </a:r>
            </a:p>
          </p:txBody>
        </p:sp>
        <p:sp>
          <p:nvSpPr>
            <p:cNvPr id="37907" name="Oval 18"/>
            <p:cNvSpPr>
              <a:spLocks noChangeArrowheads="1"/>
            </p:cNvSpPr>
            <p:nvPr/>
          </p:nvSpPr>
          <p:spPr bwMode="auto">
            <a:xfrm>
              <a:off x="4748" y="2564"/>
              <a:ext cx="670" cy="267"/>
            </a:xfrm>
            <a:prstGeom prst="ellipse">
              <a:avLst/>
            </a:prstGeom>
            <a:gradFill rotWithShape="1">
              <a:gsLst>
                <a:gs pos="0">
                  <a:srgbClr val="CCFFFF"/>
                </a:gs>
                <a:gs pos="50000">
                  <a:srgbClr val="FFFFFF"/>
                </a:gs>
                <a:gs pos="100000">
                  <a:srgbClr val="CCFFFF"/>
                </a:gs>
              </a:gsLst>
              <a:lin ang="5400000" scaled="1"/>
            </a:gradFill>
            <a:ln w="9525" algn="ctr">
              <a:solidFill>
                <a:srgbClr val="0000FF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339966"/>
                </a:buClr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FF0000"/>
                </a:buClr>
                <a:buSzPct val="90000"/>
                <a:buFont typeface="Wingdings" panose="05000000000000000000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339966"/>
                </a:buClr>
                <a:buFont typeface="Wingdings" panose="05000000000000000000" pitchFamily="2" charset="2"/>
                <a:buChar char="q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2000">
                  <a:solidFill>
                    <a:srgbClr val="333399"/>
                  </a:solidFill>
                </a:rPr>
                <a:t>……</a:t>
              </a:r>
            </a:p>
          </p:txBody>
        </p:sp>
        <p:sp>
          <p:nvSpPr>
            <p:cNvPr id="37908" name="Rectangle 19"/>
            <p:cNvSpPr>
              <a:spLocks noChangeArrowheads="1"/>
            </p:cNvSpPr>
            <p:nvPr/>
          </p:nvSpPr>
          <p:spPr bwMode="auto">
            <a:xfrm>
              <a:off x="3744" y="1897"/>
              <a:ext cx="1298" cy="434"/>
            </a:xfrm>
            <a:prstGeom prst="rect">
              <a:avLst/>
            </a:prstGeom>
            <a:gradFill rotWithShape="1">
              <a:gsLst>
                <a:gs pos="0">
                  <a:srgbClr val="99CCFF"/>
                </a:gs>
                <a:gs pos="100000">
                  <a:schemeClr val="bg1"/>
                </a:gs>
              </a:gsLst>
              <a:path path="rect">
                <a:fillToRect r="100000" b="100000"/>
              </a:path>
            </a:gradFill>
            <a:ln w="12700" algn="ctr">
              <a:solidFill>
                <a:schemeClr val="accent2"/>
              </a:solidFill>
              <a:miter lim="800000"/>
              <a:headEnd/>
              <a:tailEnd/>
            </a:ln>
            <a:effectLst>
              <a:outerShdw dist="71842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339966"/>
                </a:buClr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FF0000"/>
                </a:buClr>
                <a:buSzPct val="90000"/>
                <a:buFont typeface="Wingdings" panose="05000000000000000000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339966"/>
                </a:buClr>
                <a:buFont typeface="Wingdings" panose="05000000000000000000" pitchFamily="2" charset="2"/>
                <a:buChar char="q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2000">
                  <a:solidFill>
                    <a:srgbClr val="333399"/>
                  </a:solidFill>
                </a:rPr>
                <a:t>课程</a:t>
              </a:r>
            </a:p>
          </p:txBody>
        </p:sp>
        <p:sp>
          <p:nvSpPr>
            <p:cNvPr id="37909" name="Rectangle 20"/>
            <p:cNvSpPr>
              <a:spLocks noChangeArrowheads="1"/>
            </p:cNvSpPr>
            <p:nvPr/>
          </p:nvSpPr>
          <p:spPr bwMode="auto">
            <a:xfrm>
              <a:off x="2246" y="1776"/>
              <a:ext cx="221" cy="21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339966"/>
                </a:buClr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FF0000"/>
                </a:buClr>
                <a:buSzPct val="90000"/>
                <a:buFont typeface="Wingdings" panose="05000000000000000000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339966"/>
                </a:buClr>
                <a:buFont typeface="Wingdings" panose="05000000000000000000" pitchFamily="2" charset="2"/>
                <a:buChar char="q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2000">
                  <a:ea typeface="宋体" panose="02010600030101010101" pitchFamily="2" charset="-122"/>
                </a:rPr>
                <a:t>M</a:t>
              </a:r>
            </a:p>
          </p:txBody>
        </p:sp>
        <p:sp>
          <p:nvSpPr>
            <p:cNvPr id="37910" name="Rectangle 21"/>
            <p:cNvSpPr>
              <a:spLocks noChangeArrowheads="1"/>
            </p:cNvSpPr>
            <p:nvPr/>
          </p:nvSpPr>
          <p:spPr bwMode="auto">
            <a:xfrm>
              <a:off x="3441" y="1776"/>
              <a:ext cx="222" cy="21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339966"/>
                </a:buClr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FF0000"/>
                </a:buClr>
                <a:buSzPct val="90000"/>
                <a:buFont typeface="Wingdings" panose="05000000000000000000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339966"/>
                </a:buClr>
                <a:buFont typeface="Wingdings" panose="05000000000000000000" pitchFamily="2" charset="2"/>
                <a:buChar char="q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2000">
                  <a:ea typeface="宋体" panose="02010600030101010101" pitchFamily="2" charset="-122"/>
                </a:rPr>
                <a:t>N</a:t>
              </a:r>
            </a:p>
          </p:txBody>
        </p:sp>
        <p:cxnSp>
          <p:nvCxnSpPr>
            <p:cNvPr id="37911" name="AutoShape 22"/>
            <p:cNvCxnSpPr>
              <a:cxnSpLocks noChangeShapeType="1"/>
              <a:stCxn id="37894" idx="3"/>
              <a:endCxn id="37908" idx="1"/>
            </p:cNvCxnSpPr>
            <p:nvPr/>
          </p:nvCxnSpPr>
          <p:spPr bwMode="auto">
            <a:xfrm flipV="1">
              <a:off x="3402" y="2114"/>
              <a:ext cx="342" cy="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7912" name="AutoShape 23"/>
            <p:cNvCxnSpPr>
              <a:cxnSpLocks noChangeShapeType="1"/>
              <a:stCxn id="37901" idx="3"/>
              <a:endCxn id="37894" idx="1"/>
            </p:cNvCxnSpPr>
            <p:nvPr/>
          </p:nvCxnSpPr>
          <p:spPr bwMode="auto">
            <a:xfrm>
              <a:off x="2071" y="2114"/>
              <a:ext cx="412" cy="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37913" name="Oval 24"/>
            <p:cNvSpPr>
              <a:spLocks noChangeArrowheads="1"/>
            </p:cNvSpPr>
            <p:nvPr/>
          </p:nvSpPr>
          <p:spPr bwMode="auto">
            <a:xfrm>
              <a:off x="2592" y="3168"/>
              <a:ext cx="670" cy="268"/>
            </a:xfrm>
            <a:prstGeom prst="ellipse">
              <a:avLst/>
            </a:prstGeom>
            <a:gradFill rotWithShape="1">
              <a:gsLst>
                <a:gs pos="0">
                  <a:srgbClr val="CCFFFF"/>
                </a:gs>
                <a:gs pos="50000">
                  <a:srgbClr val="FFFFFF"/>
                </a:gs>
                <a:gs pos="100000">
                  <a:srgbClr val="CCFFFF"/>
                </a:gs>
              </a:gsLst>
              <a:lin ang="5400000" scaled="1"/>
            </a:gradFill>
            <a:ln w="9525" algn="ctr">
              <a:solidFill>
                <a:srgbClr val="0000FF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339966"/>
                </a:buClr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FF0000"/>
                </a:buClr>
                <a:buSzPct val="90000"/>
                <a:buFont typeface="Wingdings" panose="05000000000000000000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339966"/>
                </a:buClr>
                <a:buFont typeface="Wingdings" panose="05000000000000000000" pitchFamily="2" charset="2"/>
                <a:buChar char="q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2000">
                  <a:solidFill>
                    <a:srgbClr val="FF5050"/>
                  </a:solidFill>
                </a:rPr>
                <a:t>成绩</a:t>
              </a:r>
            </a:p>
          </p:txBody>
        </p:sp>
        <p:sp>
          <p:nvSpPr>
            <p:cNvPr id="37914" name="Line 25"/>
            <p:cNvSpPr>
              <a:spLocks noChangeShapeType="1"/>
            </p:cNvSpPr>
            <p:nvPr/>
          </p:nvSpPr>
          <p:spPr bwMode="auto">
            <a:xfrm>
              <a:off x="2944" y="2376"/>
              <a:ext cx="0" cy="816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869B134-49C0-45BF-ACE6-4C089CFE1836}" type="slidenum">
              <a:rPr/>
              <a:pPr>
                <a:defRPr/>
              </a:pPr>
              <a:t>19</a:t>
            </a:fld>
            <a:endParaRPr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2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4725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标题 1"/>
          <p:cNvSpPr>
            <a:spLocks noGrp="1"/>
          </p:cNvSpPr>
          <p:nvPr>
            <p:ph type="title"/>
          </p:nvPr>
        </p:nvSpPr>
        <p:spPr>
          <a:xfrm>
            <a:off x="684213" y="692150"/>
            <a:ext cx="7886700" cy="1000125"/>
          </a:xfrm>
        </p:spPr>
        <p:txBody>
          <a:bodyPr/>
          <a:lstStyle/>
          <a:p>
            <a:pPr algn="ctr">
              <a:defRPr/>
            </a:pPr>
            <a:r>
              <a:rPr lang="zh-CN" altLang="en-US" sz="4800" dirty="0" smtClean="0">
                <a:solidFill>
                  <a:srgbClr val="FF0000"/>
                </a:solidFill>
              </a:rPr>
              <a:t>回顾：第一部分</a:t>
            </a:r>
            <a:endParaRPr lang="zh-CN" altLang="en-US" sz="4800" dirty="0" smtClean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F21B797-62BC-407C-93C5-C54FF9D9E3CB}" type="slidenum">
              <a:rPr smtClean="0"/>
              <a:pPr>
                <a:defRPr/>
              </a:pPr>
              <a:t>2</a:t>
            </a:fld>
            <a:endParaRPr/>
          </a:p>
        </p:txBody>
      </p:sp>
      <p:graphicFrame>
        <p:nvGraphicFramePr>
          <p:cNvPr id="2" name="图示 1"/>
          <p:cNvGraphicFramePr/>
          <p:nvPr/>
        </p:nvGraphicFramePr>
        <p:xfrm>
          <a:off x="1691680" y="1916832"/>
          <a:ext cx="6264696" cy="46805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defRPr/>
            </a:pPr>
            <a:r>
              <a:rPr lang="zh-CN" altLang="en-US" smtClean="0"/>
              <a:t>一个实例</a:t>
            </a:r>
          </a:p>
        </p:txBody>
      </p:sp>
      <p:pic>
        <p:nvPicPr>
          <p:cNvPr id="38915" name="Picture 3" descr="实例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3" y="1219200"/>
            <a:ext cx="8078787" cy="525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B1E2908-082E-40CF-8422-F918E1D8031A}" type="slidenum">
              <a:rPr/>
              <a:pPr>
                <a:defRPr/>
              </a:pPr>
              <a:t>20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小结：</a:t>
            </a:r>
            <a:r>
              <a:rPr lang="en-US" altLang="zh-CN" smtClean="0"/>
              <a:t>E-R</a:t>
            </a:r>
            <a:r>
              <a:rPr lang="zh-CN" altLang="en-US" smtClean="0"/>
              <a:t>图</a:t>
            </a:r>
          </a:p>
        </p:txBody>
      </p:sp>
      <p:sp>
        <p:nvSpPr>
          <p:cNvPr id="39939" name="Rectangle 3"/>
          <p:cNvSpPr>
            <a:spLocks noChangeArrowheads="1"/>
          </p:cNvSpPr>
          <p:nvPr/>
        </p:nvSpPr>
        <p:spPr bwMode="auto">
          <a:xfrm>
            <a:off x="757238" y="1414463"/>
            <a:ext cx="7848600" cy="592137"/>
          </a:xfrm>
          <a:prstGeom prst="rect">
            <a:avLst/>
          </a:prstGeom>
          <a:gradFill rotWithShape="1">
            <a:gsLst>
              <a:gs pos="0">
                <a:srgbClr val="9999FF"/>
              </a:gs>
              <a:gs pos="100000">
                <a:srgbClr val="FFFFFF"/>
              </a:gs>
            </a:gsLst>
            <a:path path="rect">
              <a:fillToRect r="100000" b="100000"/>
            </a:path>
          </a:gradFill>
          <a:ln w="12700" algn="ctr">
            <a:solidFill>
              <a:schemeClr val="hlink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rgbClr val="339966"/>
              </a:buClr>
              <a:buFont typeface="Wingdings" panose="05000000000000000000" pitchFamily="2" charset="2"/>
              <a:buChar char="q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SzPct val="90000"/>
              <a:buFont typeface="Wingdings" panose="05000000000000000000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339966"/>
              </a:buClr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sz="3200">
                <a:solidFill>
                  <a:srgbClr val="333399"/>
                </a:solidFill>
                <a:latin typeface="黑体" panose="02010609060101010101" pitchFamily="49" charset="-122"/>
                <a:ea typeface="Mangal"/>
                <a:cs typeface="Mangal"/>
              </a:rPr>
              <a:t>绘制</a:t>
            </a:r>
            <a:r>
              <a:rPr lang="en-US" altLang="zh-CN" sz="3200">
                <a:solidFill>
                  <a:srgbClr val="333399"/>
                </a:solidFill>
                <a:latin typeface="黑体" panose="02010609060101010101" pitchFamily="49" charset="-122"/>
                <a:ea typeface="Mangal"/>
                <a:cs typeface="Mangal"/>
              </a:rPr>
              <a:t>E-R</a:t>
            </a:r>
            <a:r>
              <a:rPr lang="zh-CN" altLang="en-US" sz="3200">
                <a:solidFill>
                  <a:srgbClr val="333399"/>
                </a:solidFill>
                <a:latin typeface="黑体" panose="02010609060101010101" pitchFamily="49" charset="-122"/>
                <a:ea typeface="Mangal"/>
                <a:cs typeface="Mangal"/>
              </a:rPr>
              <a:t>图 </a:t>
            </a:r>
          </a:p>
        </p:txBody>
      </p:sp>
      <p:graphicFrame>
        <p:nvGraphicFramePr>
          <p:cNvPr id="1441796" name="Group 4"/>
          <p:cNvGraphicFramePr>
            <a:graphicFrameLocks noGrp="1"/>
          </p:cNvGraphicFramePr>
          <p:nvPr/>
        </p:nvGraphicFramePr>
        <p:xfrm>
          <a:off x="1116013" y="2492375"/>
          <a:ext cx="6588125" cy="3054351"/>
        </p:xfrm>
        <a:graphic>
          <a:graphicData uri="http://schemas.openxmlformats.org/drawingml/2006/table">
            <a:tbl>
              <a:tblPr/>
              <a:tblGrid>
                <a:gridCol w="3311525"/>
                <a:gridCol w="3276600"/>
              </a:tblGrid>
              <a:tr h="4572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符合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58DC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含义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58DCF"/>
                    </a:solidFill>
                  </a:tcPr>
                </a:tc>
              </a:tr>
              <a:tr h="8651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333399"/>
                        </a:solidFill>
                        <a:effectLst/>
                        <a:latin typeface="Arial Narrow" panose="020B0606020202030204" pitchFamily="34" charset="0"/>
                        <a:ea typeface="黑体" panose="02010609060101010101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实体，一般是名词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921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333399"/>
                        </a:solidFill>
                        <a:effectLst/>
                        <a:latin typeface="Arial Narrow" panose="020B0606020202030204" pitchFamily="34" charset="0"/>
                        <a:ea typeface="黑体" panose="02010609060101010101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属性，一般是名词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9398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333399"/>
                        </a:solidFill>
                        <a:effectLst/>
                        <a:latin typeface="Arial Narrow" panose="020B0606020202030204" pitchFamily="34" charset="0"/>
                        <a:ea typeface="黑体" panose="02010609060101010101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关系，一般是动词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pSp>
        <p:nvGrpSpPr>
          <p:cNvPr id="1441813" name="Group 21"/>
          <p:cNvGrpSpPr>
            <a:grpSpLocks/>
          </p:cNvGrpSpPr>
          <p:nvPr/>
        </p:nvGrpSpPr>
        <p:grpSpPr bwMode="auto">
          <a:xfrm>
            <a:off x="1828800" y="3124200"/>
            <a:ext cx="1511300" cy="2374900"/>
            <a:chOff x="1156" y="1933"/>
            <a:chExt cx="952" cy="1496"/>
          </a:xfrm>
        </p:grpSpPr>
        <p:sp>
          <p:nvSpPr>
            <p:cNvPr id="39959" name="Rectangle 22"/>
            <p:cNvSpPr>
              <a:spLocks noChangeArrowheads="1"/>
            </p:cNvSpPr>
            <p:nvPr/>
          </p:nvSpPr>
          <p:spPr bwMode="auto">
            <a:xfrm>
              <a:off x="1156" y="1933"/>
              <a:ext cx="907" cy="363"/>
            </a:xfrm>
            <a:prstGeom prst="rect">
              <a:avLst/>
            </a:prstGeom>
            <a:noFill/>
            <a:ln w="25400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339966"/>
                </a:buClr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FF0000"/>
                </a:buClr>
                <a:buSzPct val="90000"/>
                <a:buFont typeface="Wingdings" panose="05000000000000000000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339966"/>
                </a:buClr>
                <a:buFont typeface="Wingdings" panose="05000000000000000000" pitchFamily="2" charset="2"/>
                <a:buChar char="q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zh-CN" altLang="en-US" sz="2400">
                <a:ea typeface="宋体" panose="02010600030101010101" pitchFamily="2" charset="-122"/>
              </a:endParaRPr>
            </a:p>
          </p:txBody>
        </p:sp>
        <p:sp>
          <p:nvSpPr>
            <p:cNvPr id="39960" name="Oval 23"/>
            <p:cNvSpPr>
              <a:spLocks noChangeArrowheads="1"/>
            </p:cNvSpPr>
            <p:nvPr/>
          </p:nvSpPr>
          <p:spPr bwMode="auto">
            <a:xfrm>
              <a:off x="1156" y="2478"/>
              <a:ext cx="952" cy="317"/>
            </a:xfrm>
            <a:prstGeom prst="ellipse">
              <a:avLst/>
            </a:prstGeom>
            <a:noFill/>
            <a:ln w="25400" algn="ctr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339966"/>
                </a:buClr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FF0000"/>
                </a:buClr>
                <a:buSzPct val="90000"/>
                <a:buFont typeface="Wingdings" panose="05000000000000000000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339966"/>
                </a:buClr>
                <a:buFont typeface="Wingdings" panose="05000000000000000000" pitchFamily="2" charset="2"/>
                <a:buChar char="q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zh-CN" altLang="en-US" sz="2400">
                <a:ea typeface="宋体" panose="02010600030101010101" pitchFamily="2" charset="-122"/>
              </a:endParaRPr>
            </a:p>
          </p:txBody>
        </p:sp>
        <p:sp>
          <p:nvSpPr>
            <p:cNvPr id="39961" name="AutoShape 24"/>
            <p:cNvSpPr>
              <a:spLocks noChangeArrowheads="1"/>
            </p:cNvSpPr>
            <p:nvPr/>
          </p:nvSpPr>
          <p:spPr bwMode="auto">
            <a:xfrm>
              <a:off x="1383" y="2938"/>
              <a:ext cx="590" cy="491"/>
            </a:xfrm>
            <a:prstGeom prst="diamond">
              <a:avLst/>
            </a:prstGeom>
            <a:noFill/>
            <a:ln w="25400" algn="ctr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339966"/>
                </a:buClr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FF0000"/>
                </a:buClr>
                <a:buSzPct val="90000"/>
                <a:buFont typeface="Wingdings" panose="05000000000000000000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339966"/>
                </a:buClr>
                <a:buFont typeface="Wingdings" panose="05000000000000000000" pitchFamily="2" charset="2"/>
                <a:buChar char="q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zh-CN" altLang="en-US" sz="2400">
                <a:ea typeface="宋体" panose="02010600030101010101" pitchFamily="2" charset="-122"/>
              </a:endParaRPr>
            </a:p>
          </p:txBody>
        </p:sp>
      </p:grp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1880FA7-9EC7-4256-BBD3-7BCEBDC69BB9}" type="slidenum">
              <a:rPr/>
              <a:pPr>
                <a:defRPr/>
              </a:pPr>
              <a:t>21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1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14417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1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1" dur="500"/>
                                        <p:tgtEl>
                                          <p:spTgt spid="14418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教学管理系统的</a:t>
            </a:r>
            <a:r>
              <a:rPr lang="en-US" altLang="zh-CN" smtClean="0"/>
              <a:t>ER</a:t>
            </a:r>
            <a:r>
              <a:rPr lang="zh-CN" altLang="en-US" smtClean="0"/>
              <a:t>图</a:t>
            </a:r>
          </a:p>
        </p:txBody>
      </p:sp>
      <p:grpSp>
        <p:nvGrpSpPr>
          <p:cNvPr id="1444867" name="Group 3"/>
          <p:cNvGrpSpPr>
            <a:grpSpLocks/>
          </p:cNvGrpSpPr>
          <p:nvPr/>
        </p:nvGrpSpPr>
        <p:grpSpPr bwMode="auto">
          <a:xfrm>
            <a:off x="376238" y="1214438"/>
            <a:ext cx="3819525" cy="1704975"/>
            <a:chOff x="237" y="765"/>
            <a:chExt cx="2309" cy="1074"/>
          </a:xfrm>
        </p:grpSpPr>
        <p:sp>
          <p:nvSpPr>
            <p:cNvPr id="42023" name="Text Box 4"/>
            <p:cNvSpPr txBox="1">
              <a:spLocks noChangeArrowheads="1"/>
            </p:cNvSpPr>
            <p:nvPr/>
          </p:nvSpPr>
          <p:spPr bwMode="auto">
            <a:xfrm>
              <a:off x="1525" y="1488"/>
              <a:ext cx="584" cy="291"/>
            </a:xfrm>
            <a:prstGeom prst="rect">
              <a:avLst/>
            </a:prstGeom>
            <a:noFill/>
            <a:ln w="28575" algn="ctr">
              <a:solidFill>
                <a:schemeClr val="hlink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339966"/>
                </a:buClr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FF0000"/>
                </a:buClr>
                <a:buSzPct val="90000"/>
                <a:buFont typeface="Wingdings" panose="05000000000000000000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339966"/>
                </a:buClr>
                <a:buFont typeface="Wingdings" panose="05000000000000000000" pitchFamily="2" charset="2"/>
                <a:buChar char="q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buClrTx/>
                <a:buFont typeface="Wingdings" panose="05000000000000000000" pitchFamily="2" charset="2"/>
                <a:buNone/>
              </a:pPr>
              <a:r>
                <a:rPr lang="zh-CN" altLang="en-US" sz="2400" b="1">
                  <a:latin typeface="Arial Narrow" panose="020B0606020202030204" pitchFamily="34" charset="0"/>
                  <a:ea typeface="楷体_GB2312" panose="02010609030101010101" pitchFamily="49" charset="-122"/>
                </a:rPr>
                <a:t>教师</a:t>
              </a:r>
            </a:p>
          </p:txBody>
        </p:sp>
        <p:sp>
          <p:nvSpPr>
            <p:cNvPr id="42024" name="Oval 5"/>
            <p:cNvSpPr>
              <a:spLocks noChangeArrowheads="1"/>
            </p:cNvSpPr>
            <p:nvPr/>
          </p:nvSpPr>
          <p:spPr bwMode="auto">
            <a:xfrm>
              <a:off x="237" y="1485"/>
              <a:ext cx="593" cy="354"/>
            </a:xfrm>
            <a:prstGeom prst="ellipse">
              <a:avLst/>
            </a:prstGeom>
            <a:noFill/>
            <a:ln w="2857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rgbClr val="339966"/>
                </a:buClr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FF0000"/>
                </a:buClr>
                <a:buSzPct val="90000"/>
                <a:buFont typeface="Wingdings" panose="05000000000000000000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339966"/>
                </a:buClr>
                <a:buFont typeface="Wingdings" panose="05000000000000000000" pitchFamily="2" charset="2"/>
                <a:buChar char="q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buClrTx/>
                <a:buFont typeface="Wingdings" panose="05000000000000000000" pitchFamily="2" charset="2"/>
                <a:buNone/>
              </a:pPr>
              <a:r>
                <a:rPr lang="zh-CN" altLang="en-US" sz="2000">
                  <a:latin typeface="Arial Narrow" panose="020B0606020202030204" pitchFamily="34" charset="0"/>
                  <a:ea typeface="楷体_GB2312" panose="02010609030101010101" pitchFamily="49" charset="-122"/>
                </a:rPr>
                <a:t>编号</a:t>
              </a:r>
            </a:p>
          </p:txBody>
        </p:sp>
        <p:sp>
          <p:nvSpPr>
            <p:cNvPr id="42025" name="Oval 6"/>
            <p:cNvSpPr>
              <a:spLocks noChangeArrowheads="1"/>
            </p:cNvSpPr>
            <p:nvPr/>
          </p:nvSpPr>
          <p:spPr bwMode="auto">
            <a:xfrm>
              <a:off x="524" y="957"/>
              <a:ext cx="593" cy="354"/>
            </a:xfrm>
            <a:prstGeom prst="ellipse">
              <a:avLst/>
            </a:prstGeom>
            <a:noFill/>
            <a:ln w="2857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rgbClr val="339966"/>
                </a:buClr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FF0000"/>
                </a:buClr>
                <a:buSzPct val="90000"/>
                <a:buFont typeface="Wingdings" panose="05000000000000000000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339966"/>
                </a:buClr>
                <a:buFont typeface="Wingdings" panose="05000000000000000000" pitchFamily="2" charset="2"/>
                <a:buChar char="q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buClrTx/>
                <a:buFont typeface="Wingdings" panose="05000000000000000000" pitchFamily="2" charset="2"/>
                <a:buNone/>
              </a:pPr>
              <a:r>
                <a:rPr lang="zh-CN" altLang="en-US" sz="2000">
                  <a:latin typeface="Arial Narrow" panose="020B0606020202030204" pitchFamily="34" charset="0"/>
                  <a:ea typeface="楷体_GB2312" panose="02010609030101010101" pitchFamily="49" charset="-122"/>
                </a:rPr>
                <a:t>姓名</a:t>
              </a:r>
            </a:p>
          </p:txBody>
        </p:sp>
        <p:sp>
          <p:nvSpPr>
            <p:cNvPr id="42026" name="Oval 7"/>
            <p:cNvSpPr>
              <a:spLocks noChangeArrowheads="1"/>
            </p:cNvSpPr>
            <p:nvPr/>
          </p:nvSpPr>
          <p:spPr bwMode="auto">
            <a:xfrm>
              <a:off x="1244" y="765"/>
              <a:ext cx="593" cy="354"/>
            </a:xfrm>
            <a:prstGeom prst="ellipse">
              <a:avLst/>
            </a:prstGeom>
            <a:noFill/>
            <a:ln w="2857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rgbClr val="339966"/>
                </a:buClr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FF0000"/>
                </a:buClr>
                <a:buSzPct val="90000"/>
                <a:buFont typeface="Wingdings" panose="05000000000000000000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339966"/>
                </a:buClr>
                <a:buFont typeface="Wingdings" panose="05000000000000000000" pitchFamily="2" charset="2"/>
                <a:buChar char="q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buClrTx/>
                <a:buFont typeface="Wingdings" panose="05000000000000000000" pitchFamily="2" charset="2"/>
                <a:buNone/>
              </a:pPr>
              <a:r>
                <a:rPr lang="zh-CN" altLang="en-US" sz="2000">
                  <a:latin typeface="Arial Narrow" panose="020B0606020202030204" pitchFamily="34" charset="0"/>
                  <a:ea typeface="楷体_GB2312" panose="02010609030101010101" pitchFamily="49" charset="-122"/>
                </a:rPr>
                <a:t>性别</a:t>
              </a:r>
            </a:p>
          </p:txBody>
        </p:sp>
        <p:sp>
          <p:nvSpPr>
            <p:cNvPr id="42027" name="Oval 8"/>
            <p:cNvSpPr>
              <a:spLocks noChangeArrowheads="1"/>
            </p:cNvSpPr>
            <p:nvPr/>
          </p:nvSpPr>
          <p:spPr bwMode="auto">
            <a:xfrm>
              <a:off x="1953" y="765"/>
              <a:ext cx="593" cy="354"/>
            </a:xfrm>
            <a:prstGeom prst="ellipse">
              <a:avLst/>
            </a:prstGeom>
            <a:noFill/>
            <a:ln w="2857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rgbClr val="339966"/>
                </a:buClr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FF0000"/>
                </a:buClr>
                <a:buSzPct val="90000"/>
                <a:buFont typeface="Wingdings" panose="05000000000000000000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339966"/>
                </a:buClr>
                <a:buFont typeface="Wingdings" panose="05000000000000000000" pitchFamily="2" charset="2"/>
                <a:buChar char="q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buClrTx/>
                <a:buFont typeface="Wingdings" panose="05000000000000000000" pitchFamily="2" charset="2"/>
                <a:buNone/>
              </a:pPr>
              <a:r>
                <a:rPr lang="zh-CN" altLang="en-US" sz="2000">
                  <a:latin typeface="Arial Narrow" panose="020B0606020202030204" pitchFamily="34" charset="0"/>
                  <a:ea typeface="楷体_GB2312" panose="02010609030101010101" pitchFamily="49" charset="-122"/>
                </a:rPr>
                <a:t>职称</a:t>
              </a:r>
            </a:p>
          </p:txBody>
        </p:sp>
        <p:cxnSp>
          <p:nvCxnSpPr>
            <p:cNvPr id="42028" name="AutoShape 9"/>
            <p:cNvCxnSpPr>
              <a:cxnSpLocks noChangeShapeType="1"/>
              <a:stCxn id="42024" idx="6"/>
              <a:endCxn id="42023" idx="1"/>
            </p:cNvCxnSpPr>
            <p:nvPr/>
          </p:nvCxnSpPr>
          <p:spPr bwMode="auto">
            <a:xfrm flipV="1">
              <a:off x="830" y="1634"/>
              <a:ext cx="695" cy="29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2029" name="AutoShape 10"/>
            <p:cNvCxnSpPr>
              <a:cxnSpLocks noChangeShapeType="1"/>
              <a:stCxn id="42025" idx="5"/>
              <a:endCxn id="42023" idx="1"/>
            </p:cNvCxnSpPr>
            <p:nvPr/>
          </p:nvCxnSpPr>
          <p:spPr bwMode="auto">
            <a:xfrm>
              <a:off x="1030" y="1259"/>
              <a:ext cx="495" cy="37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2030" name="AutoShape 11"/>
            <p:cNvCxnSpPr>
              <a:cxnSpLocks noChangeShapeType="1"/>
              <a:stCxn id="42026" idx="4"/>
              <a:endCxn id="42023" idx="0"/>
            </p:cNvCxnSpPr>
            <p:nvPr/>
          </p:nvCxnSpPr>
          <p:spPr bwMode="auto">
            <a:xfrm>
              <a:off x="1540" y="1119"/>
              <a:ext cx="277" cy="369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2031" name="AutoShape 12"/>
            <p:cNvCxnSpPr>
              <a:cxnSpLocks noChangeShapeType="1"/>
              <a:stCxn id="42027" idx="4"/>
              <a:endCxn id="42023" idx="0"/>
            </p:cNvCxnSpPr>
            <p:nvPr/>
          </p:nvCxnSpPr>
          <p:spPr bwMode="auto">
            <a:xfrm flipH="1">
              <a:off x="1817" y="1119"/>
              <a:ext cx="432" cy="369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1444877" name="Group 13"/>
          <p:cNvGrpSpPr>
            <a:grpSpLocks/>
          </p:cNvGrpSpPr>
          <p:nvPr/>
        </p:nvGrpSpPr>
        <p:grpSpPr bwMode="auto">
          <a:xfrm>
            <a:off x="5097463" y="1214438"/>
            <a:ext cx="3825875" cy="1628775"/>
            <a:chOff x="3297" y="765"/>
            <a:chExt cx="2323" cy="1026"/>
          </a:xfrm>
        </p:grpSpPr>
        <p:sp>
          <p:nvSpPr>
            <p:cNvPr id="42014" name="Text Box 14"/>
            <p:cNvSpPr txBox="1">
              <a:spLocks noChangeArrowheads="1"/>
            </p:cNvSpPr>
            <p:nvPr/>
          </p:nvSpPr>
          <p:spPr bwMode="auto">
            <a:xfrm>
              <a:off x="3733" y="1473"/>
              <a:ext cx="488" cy="291"/>
            </a:xfrm>
            <a:prstGeom prst="rect">
              <a:avLst/>
            </a:prstGeom>
            <a:noFill/>
            <a:ln w="28575" algn="ctr">
              <a:solidFill>
                <a:schemeClr val="hlink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339966"/>
                </a:buClr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FF0000"/>
                </a:buClr>
                <a:buSzPct val="90000"/>
                <a:buFont typeface="Wingdings" panose="05000000000000000000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339966"/>
                </a:buClr>
                <a:buFont typeface="Wingdings" panose="05000000000000000000" pitchFamily="2" charset="2"/>
                <a:buChar char="q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buClrTx/>
                <a:buFont typeface="Wingdings" panose="05000000000000000000" pitchFamily="2" charset="2"/>
                <a:buNone/>
              </a:pPr>
              <a:r>
                <a:rPr lang="zh-CN" altLang="en-US" sz="2400" b="1">
                  <a:latin typeface="Arial Narrow" panose="020B0606020202030204" pitchFamily="34" charset="0"/>
                  <a:ea typeface="楷体_GB2312" panose="02010609030101010101" pitchFamily="49" charset="-122"/>
                </a:rPr>
                <a:t>学生</a:t>
              </a:r>
            </a:p>
          </p:txBody>
        </p:sp>
        <p:sp>
          <p:nvSpPr>
            <p:cNvPr id="42015" name="Oval 15"/>
            <p:cNvSpPr>
              <a:spLocks noChangeArrowheads="1"/>
            </p:cNvSpPr>
            <p:nvPr/>
          </p:nvSpPr>
          <p:spPr bwMode="auto">
            <a:xfrm>
              <a:off x="4832" y="1041"/>
              <a:ext cx="596" cy="354"/>
            </a:xfrm>
            <a:prstGeom prst="ellipse">
              <a:avLst/>
            </a:prstGeom>
            <a:noFill/>
            <a:ln w="2857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rgbClr val="339966"/>
                </a:buClr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FF0000"/>
                </a:buClr>
                <a:buSzPct val="90000"/>
                <a:buFont typeface="Wingdings" panose="05000000000000000000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339966"/>
                </a:buClr>
                <a:buFont typeface="Wingdings" panose="05000000000000000000" pitchFamily="2" charset="2"/>
                <a:buChar char="q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buClrTx/>
                <a:buFont typeface="Wingdings" panose="05000000000000000000" pitchFamily="2" charset="2"/>
                <a:buNone/>
              </a:pPr>
              <a:r>
                <a:rPr lang="zh-CN" altLang="en-US" sz="2000">
                  <a:latin typeface="Arial Narrow" panose="020B0606020202030204" pitchFamily="34" charset="0"/>
                  <a:ea typeface="楷体_GB2312" panose="02010609030101010101" pitchFamily="49" charset="-122"/>
                </a:rPr>
                <a:t>性别</a:t>
              </a:r>
            </a:p>
          </p:txBody>
        </p:sp>
        <p:sp>
          <p:nvSpPr>
            <p:cNvPr id="42016" name="Oval 16"/>
            <p:cNvSpPr>
              <a:spLocks noChangeArrowheads="1"/>
            </p:cNvSpPr>
            <p:nvPr/>
          </p:nvSpPr>
          <p:spPr bwMode="auto">
            <a:xfrm>
              <a:off x="5024" y="1437"/>
              <a:ext cx="596" cy="354"/>
            </a:xfrm>
            <a:prstGeom prst="ellipse">
              <a:avLst/>
            </a:prstGeom>
            <a:noFill/>
            <a:ln w="2857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rgbClr val="339966"/>
                </a:buClr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FF0000"/>
                </a:buClr>
                <a:buSzPct val="90000"/>
                <a:buFont typeface="Wingdings" panose="05000000000000000000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339966"/>
                </a:buClr>
                <a:buFont typeface="Wingdings" panose="05000000000000000000" pitchFamily="2" charset="2"/>
                <a:buChar char="q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buClrTx/>
                <a:buFont typeface="Wingdings" panose="05000000000000000000" pitchFamily="2" charset="2"/>
                <a:buNone/>
              </a:pPr>
              <a:r>
                <a:rPr lang="zh-CN" altLang="en-US" sz="2000">
                  <a:latin typeface="Arial Narrow" panose="020B0606020202030204" pitchFamily="34" charset="0"/>
                  <a:ea typeface="楷体_GB2312" panose="02010609030101010101" pitchFamily="49" charset="-122"/>
                </a:rPr>
                <a:t>生日</a:t>
              </a:r>
            </a:p>
          </p:txBody>
        </p:sp>
        <p:sp>
          <p:nvSpPr>
            <p:cNvPr id="42017" name="Oval 17"/>
            <p:cNvSpPr>
              <a:spLocks noChangeArrowheads="1"/>
            </p:cNvSpPr>
            <p:nvPr/>
          </p:nvSpPr>
          <p:spPr bwMode="auto">
            <a:xfrm>
              <a:off x="3297" y="765"/>
              <a:ext cx="596" cy="354"/>
            </a:xfrm>
            <a:prstGeom prst="ellipse">
              <a:avLst/>
            </a:prstGeom>
            <a:noFill/>
            <a:ln w="2857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rgbClr val="339966"/>
                </a:buClr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FF0000"/>
                </a:buClr>
                <a:buSzPct val="90000"/>
                <a:buFont typeface="Wingdings" panose="05000000000000000000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339966"/>
                </a:buClr>
                <a:buFont typeface="Wingdings" panose="05000000000000000000" pitchFamily="2" charset="2"/>
                <a:buChar char="q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buClrTx/>
                <a:buFont typeface="Wingdings" panose="05000000000000000000" pitchFamily="2" charset="2"/>
                <a:buNone/>
              </a:pPr>
              <a:r>
                <a:rPr lang="zh-CN" altLang="en-US" sz="2000">
                  <a:latin typeface="Arial Narrow" panose="020B0606020202030204" pitchFamily="34" charset="0"/>
                  <a:ea typeface="楷体_GB2312" panose="02010609030101010101" pitchFamily="49" charset="-122"/>
                </a:rPr>
                <a:t>学号</a:t>
              </a:r>
            </a:p>
          </p:txBody>
        </p:sp>
        <p:sp>
          <p:nvSpPr>
            <p:cNvPr id="42018" name="Oval 18"/>
            <p:cNvSpPr>
              <a:spLocks noChangeArrowheads="1"/>
            </p:cNvSpPr>
            <p:nvPr/>
          </p:nvSpPr>
          <p:spPr bwMode="auto">
            <a:xfrm>
              <a:off x="4150" y="801"/>
              <a:ext cx="596" cy="354"/>
            </a:xfrm>
            <a:prstGeom prst="ellipse">
              <a:avLst/>
            </a:prstGeom>
            <a:noFill/>
            <a:ln w="2857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rgbClr val="339966"/>
                </a:buClr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FF0000"/>
                </a:buClr>
                <a:buSzPct val="90000"/>
                <a:buFont typeface="Wingdings" panose="05000000000000000000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339966"/>
                </a:buClr>
                <a:buFont typeface="Wingdings" panose="05000000000000000000" pitchFamily="2" charset="2"/>
                <a:buChar char="q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buClrTx/>
                <a:buFont typeface="Wingdings" panose="05000000000000000000" pitchFamily="2" charset="2"/>
                <a:buNone/>
              </a:pPr>
              <a:r>
                <a:rPr lang="zh-CN" altLang="en-US" sz="2000">
                  <a:latin typeface="Arial Narrow" panose="020B0606020202030204" pitchFamily="34" charset="0"/>
                  <a:ea typeface="楷体_GB2312" panose="02010609030101010101" pitchFamily="49" charset="-122"/>
                </a:rPr>
                <a:t>姓名</a:t>
              </a:r>
            </a:p>
          </p:txBody>
        </p:sp>
        <p:cxnSp>
          <p:nvCxnSpPr>
            <p:cNvPr id="42019" name="AutoShape 19"/>
            <p:cNvCxnSpPr>
              <a:cxnSpLocks noChangeShapeType="1"/>
              <a:stCxn id="42015" idx="2"/>
              <a:endCxn id="42014" idx="3"/>
            </p:cNvCxnSpPr>
            <p:nvPr/>
          </p:nvCxnSpPr>
          <p:spPr bwMode="auto">
            <a:xfrm flipH="1">
              <a:off x="4221" y="1218"/>
              <a:ext cx="611" cy="401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2020" name="AutoShape 20"/>
            <p:cNvCxnSpPr>
              <a:cxnSpLocks noChangeShapeType="1"/>
              <a:stCxn id="42016" idx="2"/>
              <a:endCxn id="42014" idx="3"/>
            </p:cNvCxnSpPr>
            <p:nvPr/>
          </p:nvCxnSpPr>
          <p:spPr bwMode="auto">
            <a:xfrm flipH="1">
              <a:off x="4221" y="1614"/>
              <a:ext cx="803" cy="5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2021" name="AutoShape 21"/>
            <p:cNvCxnSpPr>
              <a:cxnSpLocks noChangeShapeType="1"/>
              <a:stCxn id="42017" idx="4"/>
              <a:endCxn id="42014" idx="0"/>
            </p:cNvCxnSpPr>
            <p:nvPr/>
          </p:nvCxnSpPr>
          <p:spPr bwMode="auto">
            <a:xfrm>
              <a:off x="3595" y="1119"/>
              <a:ext cx="382" cy="35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2022" name="AutoShape 22"/>
            <p:cNvCxnSpPr>
              <a:cxnSpLocks noChangeShapeType="1"/>
              <a:stCxn id="42018" idx="4"/>
              <a:endCxn id="42014" idx="0"/>
            </p:cNvCxnSpPr>
            <p:nvPr/>
          </p:nvCxnSpPr>
          <p:spPr bwMode="auto">
            <a:xfrm flipH="1">
              <a:off x="3977" y="1155"/>
              <a:ext cx="471" cy="318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1444887" name="Group 23"/>
          <p:cNvGrpSpPr>
            <a:grpSpLocks/>
          </p:cNvGrpSpPr>
          <p:nvPr/>
        </p:nvGrpSpPr>
        <p:grpSpPr bwMode="auto">
          <a:xfrm>
            <a:off x="2505075" y="5205413"/>
            <a:ext cx="4608513" cy="1797050"/>
            <a:chOff x="1675" y="3279"/>
            <a:chExt cx="2805" cy="1132"/>
          </a:xfrm>
        </p:grpSpPr>
        <p:sp>
          <p:nvSpPr>
            <p:cNvPr id="42005" name="Text Box 24"/>
            <p:cNvSpPr txBox="1">
              <a:spLocks noChangeArrowheads="1"/>
            </p:cNvSpPr>
            <p:nvPr/>
          </p:nvSpPr>
          <p:spPr bwMode="auto">
            <a:xfrm>
              <a:off x="2688" y="3282"/>
              <a:ext cx="552" cy="330"/>
            </a:xfrm>
            <a:prstGeom prst="rect">
              <a:avLst/>
            </a:prstGeom>
            <a:noFill/>
            <a:ln w="28575" algn="ctr">
              <a:solidFill>
                <a:schemeClr val="hlink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339966"/>
                </a:buClr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FF0000"/>
                </a:buClr>
                <a:buSzPct val="90000"/>
                <a:buFont typeface="Wingdings" panose="05000000000000000000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339966"/>
                </a:buClr>
                <a:buFont typeface="Wingdings" panose="05000000000000000000" pitchFamily="2" charset="2"/>
                <a:buChar char="q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buClrTx/>
                <a:buFont typeface="Wingdings" panose="05000000000000000000" pitchFamily="2" charset="2"/>
                <a:buNone/>
              </a:pPr>
              <a:r>
                <a:rPr lang="zh-CN" altLang="en-US" b="1">
                  <a:latin typeface="Arial Narrow" panose="020B0606020202030204" pitchFamily="34" charset="0"/>
                  <a:ea typeface="楷体_GB2312" panose="02010609030101010101" pitchFamily="49" charset="-122"/>
                </a:rPr>
                <a:t>课程</a:t>
              </a:r>
            </a:p>
          </p:txBody>
        </p:sp>
        <p:sp>
          <p:nvSpPr>
            <p:cNvPr id="42006" name="Oval 25"/>
            <p:cNvSpPr>
              <a:spLocks noChangeArrowheads="1"/>
            </p:cNvSpPr>
            <p:nvPr/>
          </p:nvSpPr>
          <p:spPr bwMode="auto">
            <a:xfrm>
              <a:off x="2107" y="3903"/>
              <a:ext cx="597" cy="354"/>
            </a:xfrm>
            <a:prstGeom prst="ellipse">
              <a:avLst/>
            </a:prstGeom>
            <a:noFill/>
            <a:ln w="2857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rgbClr val="339966"/>
                </a:buClr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FF0000"/>
                </a:buClr>
                <a:buSzPct val="90000"/>
                <a:buFont typeface="Wingdings" panose="05000000000000000000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339966"/>
                </a:buClr>
                <a:buFont typeface="Wingdings" panose="05000000000000000000" pitchFamily="2" charset="2"/>
                <a:buChar char="q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buClrTx/>
                <a:buFont typeface="Wingdings" panose="05000000000000000000" pitchFamily="2" charset="2"/>
                <a:buNone/>
              </a:pPr>
              <a:r>
                <a:rPr lang="zh-CN" altLang="en-US" sz="2000">
                  <a:latin typeface="Arial Narrow" panose="020B0606020202030204" pitchFamily="34" charset="0"/>
                  <a:ea typeface="楷体_GB2312" panose="02010609030101010101" pitchFamily="49" charset="-122"/>
                </a:rPr>
                <a:t>名称</a:t>
              </a:r>
            </a:p>
          </p:txBody>
        </p:sp>
        <p:sp>
          <p:nvSpPr>
            <p:cNvPr id="42007" name="Oval 26"/>
            <p:cNvSpPr>
              <a:spLocks noChangeArrowheads="1"/>
            </p:cNvSpPr>
            <p:nvPr/>
          </p:nvSpPr>
          <p:spPr bwMode="auto">
            <a:xfrm>
              <a:off x="1675" y="3279"/>
              <a:ext cx="597" cy="354"/>
            </a:xfrm>
            <a:prstGeom prst="ellipse">
              <a:avLst/>
            </a:prstGeom>
            <a:noFill/>
            <a:ln w="2857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rgbClr val="339966"/>
                </a:buClr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FF0000"/>
                </a:buClr>
                <a:buSzPct val="90000"/>
                <a:buFont typeface="Wingdings" panose="05000000000000000000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339966"/>
                </a:buClr>
                <a:buFont typeface="Wingdings" panose="05000000000000000000" pitchFamily="2" charset="2"/>
                <a:buChar char="q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buClrTx/>
                <a:buFont typeface="Wingdings" panose="05000000000000000000" pitchFamily="2" charset="2"/>
                <a:buNone/>
              </a:pPr>
              <a:r>
                <a:rPr lang="zh-CN" altLang="en-US" sz="2000">
                  <a:latin typeface="Arial Narrow" panose="020B0606020202030204" pitchFamily="34" charset="0"/>
                  <a:ea typeface="楷体_GB2312" panose="02010609030101010101" pitchFamily="49" charset="-122"/>
                </a:rPr>
                <a:t>课号</a:t>
              </a:r>
            </a:p>
          </p:txBody>
        </p:sp>
        <p:sp>
          <p:nvSpPr>
            <p:cNvPr id="42008" name="Oval 27"/>
            <p:cNvSpPr>
              <a:spLocks noChangeArrowheads="1"/>
            </p:cNvSpPr>
            <p:nvPr/>
          </p:nvSpPr>
          <p:spPr bwMode="auto">
            <a:xfrm>
              <a:off x="3552" y="3784"/>
              <a:ext cx="587" cy="627"/>
            </a:xfrm>
            <a:prstGeom prst="ellipse">
              <a:avLst/>
            </a:prstGeom>
            <a:noFill/>
            <a:ln w="2857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rgbClr val="339966"/>
                </a:buClr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FF0000"/>
                </a:buClr>
                <a:buSzPct val="90000"/>
                <a:buFont typeface="Wingdings" panose="05000000000000000000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339966"/>
                </a:buClr>
                <a:buFont typeface="Wingdings" panose="05000000000000000000" pitchFamily="2" charset="2"/>
                <a:buChar char="q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buClrTx/>
                <a:buFont typeface="Wingdings" panose="05000000000000000000" pitchFamily="2" charset="2"/>
                <a:buNone/>
              </a:pPr>
              <a:r>
                <a:rPr lang="zh-CN" altLang="en-US" sz="2000">
                  <a:latin typeface="Arial Narrow" panose="020B0606020202030204" pitchFamily="34" charset="0"/>
                  <a:ea typeface="楷体_GB2312" panose="02010609030101010101" pitchFamily="49" charset="-122"/>
                </a:rPr>
                <a:t>课时</a:t>
              </a:r>
            </a:p>
          </p:txBody>
        </p:sp>
        <p:sp>
          <p:nvSpPr>
            <p:cNvPr id="42009" name="Oval 28"/>
            <p:cNvSpPr>
              <a:spLocks noChangeArrowheads="1"/>
            </p:cNvSpPr>
            <p:nvPr/>
          </p:nvSpPr>
          <p:spPr bwMode="auto">
            <a:xfrm>
              <a:off x="3883" y="3279"/>
              <a:ext cx="597" cy="354"/>
            </a:xfrm>
            <a:prstGeom prst="ellipse">
              <a:avLst/>
            </a:prstGeom>
            <a:noFill/>
            <a:ln w="2857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rgbClr val="339966"/>
                </a:buClr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FF0000"/>
                </a:buClr>
                <a:buSzPct val="90000"/>
                <a:buFont typeface="Wingdings" panose="05000000000000000000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339966"/>
                </a:buClr>
                <a:buFont typeface="Wingdings" panose="05000000000000000000" pitchFamily="2" charset="2"/>
                <a:buChar char="q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buClrTx/>
                <a:buFont typeface="Wingdings" panose="05000000000000000000" pitchFamily="2" charset="2"/>
                <a:buNone/>
              </a:pPr>
              <a:r>
                <a:rPr lang="zh-CN" altLang="en-US" sz="2000">
                  <a:latin typeface="Arial Narrow" panose="020B0606020202030204" pitchFamily="34" charset="0"/>
                  <a:ea typeface="楷体_GB2312" panose="02010609030101010101" pitchFamily="49" charset="-122"/>
                </a:rPr>
                <a:t>学分</a:t>
              </a:r>
            </a:p>
          </p:txBody>
        </p:sp>
        <p:cxnSp>
          <p:nvCxnSpPr>
            <p:cNvPr id="42010" name="AutoShape 29"/>
            <p:cNvCxnSpPr>
              <a:cxnSpLocks noChangeShapeType="1"/>
              <a:stCxn id="42006" idx="7"/>
              <a:endCxn id="42005" idx="2"/>
            </p:cNvCxnSpPr>
            <p:nvPr/>
          </p:nvCxnSpPr>
          <p:spPr bwMode="auto">
            <a:xfrm flipV="1">
              <a:off x="2617" y="3612"/>
              <a:ext cx="347" cy="343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2011" name="AutoShape 30"/>
            <p:cNvCxnSpPr>
              <a:cxnSpLocks noChangeShapeType="1"/>
              <a:stCxn id="42007" idx="6"/>
              <a:endCxn id="42005" idx="1"/>
            </p:cNvCxnSpPr>
            <p:nvPr/>
          </p:nvCxnSpPr>
          <p:spPr bwMode="auto">
            <a:xfrm flipV="1">
              <a:off x="2272" y="3447"/>
              <a:ext cx="416" cy="9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2012" name="AutoShape 31"/>
            <p:cNvCxnSpPr>
              <a:cxnSpLocks noChangeShapeType="1"/>
              <a:stCxn id="42008" idx="1"/>
              <a:endCxn id="42005" idx="2"/>
            </p:cNvCxnSpPr>
            <p:nvPr/>
          </p:nvCxnSpPr>
          <p:spPr bwMode="auto">
            <a:xfrm flipH="1" flipV="1">
              <a:off x="2964" y="3612"/>
              <a:ext cx="674" cy="26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2013" name="AutoShape 32"/>
            <p:cNvCxnSpPr>
              <a:cxnSpLocks noChangeShapeType="1"/>
              <a:stCxn id="42009" idx="2"/>
              <a:endCxn id="42005" idx="3"/>
            </p:cNvCxnSpPr>
            <p:nvPr/>
          </p:nvCxnSpPr>
          <p:spPr bwMode="auto">
            <a:xfrm flipH="1" flipV="1">
              <a:off x="3240" y="3447"/>
              <a:ext cx="643" cy="9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1444897" name="Group 33"/>
          <p:cNvGrpSpPr>
            <a:grpSpLocks/>
          </p:cNvGrpSpPr>
          <p:nvPr/>
        </p:nvGrpSpPr>
        <p:grpSpPr bwMode="auto">
          <a:xfrm>
            <a:off x="2743200" y="2824163"/>
            <a:ext cx="1879600" cy="2386012"/>
            <a:chOff x="1728" y="1779"/>
            <a:chExt cx="1184" cy="1503"/>
          </a:xfrm>
        </p:grpSpPr>
        <p:sp>
          <p:nvSpPr>
            <p:cNvPr id="42000" name="AutoShape 34"/>
            <p:cNvSpPr>
              <a:spLocks noChangeArrowheads="1"/>
            </p:cNvSpPr>
            <p:nvPr/>
          </p:nvSpPr>
          <p:spPr bwMode="auto">
            <a:xfrm rot="-1928454">
              <a:off x="1880" y="2283"/>
              <a:ext cx="1001" cy="578"/>
            </a:xfrm>
            <a:prstGeom prst="diamond">
              <a:avLst/>
            </a:prstGeom>
            <a:noFill/>
            <a:ln w="28575" algn="ctr">
              <a:solidFill>
                <a:schemeClr val="hlink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rgbClr val="339966"/>
                </a:buClr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FF0000"/>
                </a:buClr>
                <a:buSzPct val="90000"/>
                <a:buFont typeface="Wingdings" panose="05000000000000000000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339966"/>
                </a:buClr>
                <a:buFont typeface="Wingdings" panose="05000000000000000000" pitchFamily="2" charset="2"/>
                <a:buChar char="q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buClrTx/>
                <a:buFont typeface="Wingdings" panose="05000000000000000000" pitchFamily="2" charset="2"/>
                <a:buNone/>
              </a:pPr>
              <a:r>
                <a:rPr lang="zh-CN" altLang="en-US" sz="2400">
                  <a:latin typeface="Arial Narrow" panose="020B0606020202030204" pitchFamily="34" charset="0"/>
                  <a:ea typeface="楷体_GB2312" panose="02010609030101010101" pitchFamily="49" charset="-122"/>
                </a:rPr>
                <a:t>授课</a:t>
              </a:r>
            </a:p>
          </p:txBody>
        </p:sp>
        <p:cxnSp>
          <p:nvCxnSpPr>
            <p:cNvPr id="42001" name="AutoShape 35"/>
            <p:cNvCxnSpPr>
              <a:cxnSpLocks noChangeShapeType="1"/>
              <a:stCxn id="42000" idx="2"/>
              <a:endCxn id="42005" idx="0"/>
            </p:cNvCxnSpPr>
            <p:nvPr/>
          </p:nvCxnSpPr>
          <p:spPr bwMode="auto">
            <a:xfrm>
              <a:off x="2534" y="2817"/>
              <a:ext cx="378" cy="465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2002" name="AutoShape 36"/>
            <p:cNvCxnSpPr>
              <a:cxnSpLocks noChangeShapeType="1"/>
              <a:stCxn id="42000" idx="0"/>
              <a:endCxn id="42023" idx="2"/>
            </p:cNvCxnSpPr>
            <p:nvPr/>
          </p:nvCxnSpPr>
          <p:spPr bwMode="auto">
            <a:xfrm flipH="1" flipV="1">
              <a:off x="1883" y="1779"/>
              <a:ext cx="344" cy="548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42003" name="Text Box 37"/>
            <p:cNvSpPr txBox="1">
              <a:spLocks noChangeArrowheads="1"/>
            </p:cNvSpPr>
            <p:nvPr/>
          </p:nvSpPr>
          <p:spPr bwMode="auto">
            <a:xfrm>
              <a:off x="1728" y="2112"/>
              <a:ext cx="247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 algn="ctr">
                  <a:solidFill>
                    <a:schemeClr val="hlink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339966"/>
                </a:buClr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FF0000"/>
                </a:buClr>
                <a:buSzPct val="90000"/>
                <a:buFont typeface="Wingdings" panose="05000000000000000000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339966"/>
                </a:buClr>
                <a:buFont typeface="Wingdings" panose="05000000000000000000" pitchFamily="2" charset="2"/>
                <a:buChar char="q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buClrTx/>
                <a:buFont typeface="Wingdings" panose="05000000000000000000" pitchFamily="2" charset="2"/>
                <a:buNone/>
              </a:pPr>
              <a:r>
                <a:rPr lang="en-US" altLang="zh-CN" sz="2400">
                  <a:latin typeface="Arial Narrow" panose="020B0606020202030204" pitchFamily="34" charset="0"/>
                  <a:ea typeface="楷体_GB2312" panose="02010609030101010101" pitchFamily="49" charset="-122"/>
                </a:rPr>
                <a:t>M</a:t>
              </a:r>
            </a:p>
          </p:txBody>
        </p:sp>
        <p:sp>
          <p:nvSpPr>
            <p:cNvPr id="42004" name="Text Box 38"/>
            <p:cNvSpPr txBox="1">
              <a:spLocks noChangeArrowheads="1"/>
            </p:cNvSpPr>
            <p:nvPr/>
          </p:nvSpPr>
          <p:spPr bwMode="auto">
            <a:xfrm>
              <a:off x="2352" y="2928"/>
              <a:ext cx="23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 algn="ctr">
                  <a:solidFill>
                    <a:schemeClr val="hlink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339966"/>
                </a:buClr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FF0000"/>
                </a:buClr>
                <a:buSzPct val="90000"/>
                <a:buFont typeface="Wingdings" panose="05000000000000000000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339966"/>
                </a:buClr>
                <a:buFont typeface="Wingdings" panose="05000000000000000000" pitchFamily="2" charset="2"/>
                <a:buChar char="q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buClrTx/>
                <a:buFont typeface="Wingdings" panose="05000000000000000000" pitchFamily="2" charset="2"/>
                <a:buNone/>
              </a:pPr>
              <a:r>
                <a:rPr lang="en-US" altLang="zh-CN" sz="2400">
                  <a:latin typeface="Arial Narrow" panose="020B0606020202030204" pitchFamily="34" charset="0"/>
                  <a:ea typeface="楷体_GB2312" panose="02010609030101010101" pitchFamily="49" charset="-122"/>
                </a:rPr>
                <a:t>N</a:t>
              </a:r>
            </a:p>
          </p:txBody>
        </p:sp>
      </p:grpSp>
      <p:grpSp>
        <p:nvGrpSpPr>
          <p:cNvPr id="1444903" name="Group 39"/>
          <p:cNvGrpSpPr>
            <a:grpSpLocks/>
          </p:cNvGrpSpPr>
          <p:nvPr/>
        </p:nvGrpSpPr>
        <p:grpSpPr bwMode="auto">
          <a:xfrm>
            <a:off x="4622800" y="2800350"/>
            <a:ext cx="3725863" cy="2409825"/>
            <a:chOff x="2912" y="1764"/>
            <a:chExt cx="2347" cy="1518"/>
          </a:xfrm>
        </p:grpSpPr>
        <p:sp>
          <p:nvSpPr>
            <p:cNvPr id="41993" name="AutoShape 40"/>
            <p:cNvSpPr>
              <a:spLocks noChangeArrowheads="1"/>
            </p:cNvSpPr>
            <p:nvPr/>
          </p:nvSpPr>
          <p:spPr bwMode="auto">
            <a:xfrm rot="1716809">
              <a:off x="3120" y="2044"/>
              <a:ext cx="902" cy="1040"/>
            </a:xfrm>
            <a:prstGeom prst="diamond">
              <a:avLst/>
            </a:prstGeom>
            <a:noFill/>
            <a:ln w="28575" algn="ctr">
              <a:solidFill>
                <a:schemeClr val="hlink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rgbClr val="339966"/>
                </a:buClr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FF0000"/>
                </a:buClr>
                <a:buSzPct val="90000"/>
                <a:buFont typeface="Wingdings" panose="05000000000000000000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339966"/>
                </a:buClr>
                <a:buFont typeface="Wingdings" panose="05000000000000000000" pitchFamily="2" charset="2"/>
                <a:buChar char="q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buClrTx/>
                <a:buFont typeface="Wingdings" panose="05000000000000000000" pitchFamily="2" charset="2"/>
                <a:buNone/>
              </a:pPr>
              <a:r>
                <a:rPr lang="zh-CN" altLang="en-US" sz="2400">
                  <a:latin typeface="Arial Narrow" panose="020B0606020202030204" pitchFamily="34" charset="0"/>
                  <a:ea typeface="楷体_GB2312" panose="02010609030101010101" pitchFamily="49" charset="-122"/>
                </a:rPr>
                <a:t>选课</a:t>
              </a:r>
            </a:p>
          </p:txBody>
        </p:sp>
        <p:cxnSp>
          <p:nvCxnSpPr>
            <p:cNvPr id="41994" name="AutoShape 41"/>
            <p:cNvCxnSpPr>
              <a:cxnSpLocks noChangeShapeType="1"/>
              <a:stCxn id="41993" idx="2"/>
              <a:endCxn id="42005" idx="0"/>
            </p:cNvCxnSpPr>
            <p:nvPr/>
          </p:nvCxnSpPr>
          <p:spPr bwMode="auto">
            <a:xfrm flipH="1">
              <a:off x="2912" y="3020"/>
              <a:ext cx="410" cy="262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1995" name="AutoShape 42"/>
            <p:cNvCxnSpPr>
              <a:cxnSpLocks noChangeShapeType="1"/>
              <a:stCxn id="41993" idx="0"/>
              <a:endCxn id="42014" idx="2"/>
            </p:cNvCxnSpPr>
            <p:nvPr/>
          </p:nvCxnSpPr>
          <p:spPr bwMode="auto">
            <a:xfrm flipV="1">
              <a:off x="3820" y="1764"/>
              <a:ext cx="97" cy="34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41996" name="Text Box 43"/>
            <p:cNvSpPr txBox="1">
              <a:spLocks noChangeArrowheads="1"/>
            </p:cNvSpPr>
            <p:nvPr/>
          </p:nvSpPr>
          <p:spPr bwMode="auto">
            <a:xfrm>
              <a:off x="3984" y="1968"/>
              <a:ext cx="221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 algn="ctr">
                  <a:solidFill>
                    <a:schemeClr val="hlink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339966"/>
                </a:buClr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FF0000"/>
                </a:buClr>
                <a:buSzPct val="90000"/>
                <a:buFont typeface="Wingdings" panose="05000000000000000000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339966"/>
                </a:buClr>
                <a:buFont typeface="Wingdings" panose="05000000000000000000" pitchFamily="2" charset="2"/>
                <a:buChar char="q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buClrTx/>
                <a:buFont typeface="Wingdings" panose="05000000000000000000" pitchFamily="2" charset="2"/>
                <a:buNone/>
              </a:pPr>
              <a:r>
                <a:rPr lang="en-US" altLang="zh-CN" sz="2400">
                  <a:latin typeface="Arial Narrow" panose="020B0606020202030204" pitchFamily="34" charset="0"/>
                  <a:ea typeface="楷体_GB2312" panose="02010609030101010101" pitchFamily="49" charset="-122"/>
                </a:rPr>
                <a:t>P</a:t>
              </a:r>
            </a:p>
          </p:txBody>
        </p:sp>
        <p:sp>
          <p:nvSpPr>
            <p:cNvPr id="41997" name="Text Box 44"/>
            <p:cNvSpPr txBox="1">
              <a:spLocks noChangeArrowheads="1"/>
            </p:cNvSpPr>
            <p:nvPr/>
          </p:nvSpPr>
          <p:spPr bwMode="auto">
            <a:xfrm>
              <a:off x="3360" y="2976"/>
              <a:ext cx="23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 algn="ctr">
                  <a:solidFill>
                    <a:schemeClr val="hlink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339966"/>
                </a:buClr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FF0000"/>
                </a:buClr>
                <a:buSzPct val="90000"/>
                <a:buFont typeface="Wingdings" panose="05000000000000000000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339966"/>
                </a:buClr>
                <a:buFont typeface="Wingdings" panose="05000000000000000000" pitchFamily="2" charset="2"/>
                <a:buChar char="q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buClrTx/>
                <a:buFont typeface="Wingdings" panose="05000000000000000000" pitchFamily="2" charset="2"/>
                <a:buNone/>
              </a:pPr>
              <a:r>
                <a:rPr lang="en-US" altLang="zh-CN" sz="2400">
                  <a:latin typeface="Arial Narrow" panose="020B0606020202030204" pitchFamily="34" charset="0"/>
                  <a:ea typeface="楷体_GB2312" panose="02010609030101010101" pitchFamily="49" charset="-122"/>
                </a:rPr>
                <a:t>Q</a:t>
              </a:r>
            </a:p>
          </p:txBody>
        </p:sp>
        <p:sp>
          <p:nvSpPr>
            <p:cNvPr id="41998" name="Oval 45"/>
            <p:cNvSpPr>
              <a:spLocks noChangeArrowheads="1"/>
            </p:cNvSpPr>
            <p:nvPr/>
          </p:nvSpPr>
          <p:spPr bwMode="auto">
            <a:xfrm>
              <a:off x="4641" y="2589"/>
              <a:ext cx="618" cy="354"/>
            </a:xfrm>
            <a:prstGeom prst="ellipse">
              <a:avLst/>
            </a:prstGeom>
            <a:noFill/>
            <a:ln w="2857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rgbClr val="339966"/>
                </a:buClr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FF0000"/>
                </a:buClr>
                <a:buSzPct val="90000"/>
                <a:buFont typeface="Wingdings" panose="05000000000000000000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339966"/>
                </a:buClr>
                <a:buFont typeface="Wingdings" panose="05000000000000000000" pitchFamily="2" charset="2"/>
                <a:buChar char="q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buClrTx/>
                <a:buFont typeface="Wingdings" panose="05000000000000000000" pitchFamily="2" charset="2"/>
                <a:buNone/>
              </a:pPr>
              <a:r>
                <a:rPr lang="zh-CN" altLang="en-US" sz="2000">
                  <a:latin typeface="Arial Narrow" panose="020B0606020202030204" pitchFamily="34" charset="0"/>
                  <a:ea typeface="楷体_GB2312" panose="02010609030101010101" pitchFamily="49" charset="-122"/>
                </a:rPr>
                <a:t>成绩</a:t>
              </a:r>
            </a:p>
          </p:txBody>
        </p:sp>
        <p:cxnSp>
          <p:nvCxnSpPr>
            <p:cNvPr id="41999" name="AutoShape 46"/>
            <p:cNvCxnSpPr>
              <a:cxnSpLocks noChangeShapeType="1"/>
              <a:stCxn id="41998" idx="2"/>
              <a:endCxn id="41993" idx="3"/>
            </p:cNvCxnSpPr>
            <p:nvPr/>
          </p:nvCxnSpPr>
          <p:spPr bwMode="auto">
            <a:xfrm flipH="1">
              <a:off x="3967" y="2766"/>
              <a:ext cx="674" cy="1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A0229BF-9A5B-42A0-A8E0-8B61AC321A74}" type="slidenum">
              <a:rPr/>
              <a:pPr>
                <a:defRPr/>
              </a:pPr>
              <a:t>22</a:t>
            </a:fld>
            <a:endParaRPr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4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4448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4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4448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4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4448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48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4448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4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4449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defRPr/>
            </a:pPr>
            <a:r>
              <a:rPr lang="zh-CN" altLang="en-US" smtClean="0"/>
              <a:t>关系数据模型的数据结构</a:t>
            </a:r>
          </a:p>
        </p:txBody>
      </p:sp>
      <p:grpSp>
        <p:nvGrpSpPr>
          <p:cNvPr id="43011" name="Group 50"/>
          <p:cNvGrpSpPr>
            <a:grpSpLocks/>
          </p:cNvGrpSpPr>
          <p:nvPr/>
        </p:nvGrpSpPr>
        <p:grpSpPr bwMode="auto">
          <a:xfrm>
            <a:off x="376238" y="1214438"/>
            <a:ext cx="8550275" cy="5788025"/>
            <a:chOff x="237" y="765"/>
            <a:chExt cx="5386" cy="3646"/>
          </a:xfrm>
        </p:grpSpPr>
        <p:grpSp>
          <p:nvGrpSpPr>
            <p:cNvPr id="43020" name="Group 6"/>
            <p:cNvGrpSpPr>
              <a:grpSpLocks/>
            </p:cNvGrpSpPr>
            <p:nvPr/>
          </p:nvGrpSpPr>
          <p:grpSpPr bwMode="auto">
            <a:xfrm>
              <a:off x="237" y="765"/>
              <a:ext cx="2406" cy="1074"/>
              <a:chOff x="237" y="765"/>
              <a:chExt cx="2309" cy="1074"/>
            </a:xfrm>
          </p:grpSpPr>
          <p:sp>
            <p:nvSpPr>
              <p:cNvPr id="43055" name="Text Box 7"/>
              <p:cNvSpPr txBox="1">
                <a:spLocks noChangeArrowheads="1"/>
              </p:cNvSpPr>
              <p:nvPr/>
            </p:nvSpPr>
            <p:spPr bwMode="auto">
              <a:xfrm>
                <a:off x="1525" y="1488"/>
                <a:ext cx="584" cy="291"/>
              </a:xfrm>
              <a:prstGeom prst="rect">
                <a:avLst/>
              </a:prstGeom>
              <a:noFill/>
              <a:ln w="28575" algn="ctr">
                <a:solidFill>
                  <a:schemeClr val="hlink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339966"/>
                  </a:buClr>
                  <a:buFont typeface="Wingdings" panose="05000000000000000000" pitchFamily="2" charset="2"/>
                  <a:buChar char="q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FF0000"/>
                  </a:buClr>
                  <a:buSzPct val="90000"/>
                  <a:buFont typeface="Wingdings" panose="05000000000000000000" pitchFamily="2" charset="2"/>
                  <a:buChar char="q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339966"/>
                  </a:buClr>
                  <a:buFont typeface="Wingdings" panose="05000000000000000000" pitchFamily="2" charset="2"/>
                  <a:buChar char="q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buClrTx/>
                  <a:buFont typeface="Wingdings" panose="05000000000000000000" pitchFamily="2" charset="2"/>
                  <a:buNone/>
                </a:pPr>
                <a:r>
                  <a:rPr lang="zh-CN" altLang="en-US" sz="2400" b="1">
                    <a:latin typeface="Arial Narrow" panose="020B0606020202030204" pitchFamily="34" charset="0"/>
                    <a:ea typeface="楷体_GB2312" panose="02010609030101010101" pitchFamily="49" charset="-122"/>
                  </a:rPr>
                  <a:t>教师</a:t>
                </a:r>
              </a:p>
            </p:txBody>
          </p:sp>
          <p:sp>
            <p:nvSpPr>
              <p:cNvPr id="43056" name="Oval 8"/>
              <p:cNvSpPr>
                <a:spLocks noChangeArrowheads="1"/>
              </p:cNvSpPr>
              <p:nvPr/>
            </p:nvSpPr>
            <p:spPr bwMode="auto">
              <a:xfrm>
                <a:off x="237" y="1485"/>
                <a:ext cx="593" cy="354"/>
              </a:xfrm>
              <a:prstGeom prst="ellipse">
                <a:avLst/>
              </a:prstGeom>
              <a:noFill/>
              <a:ln w="2857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339966"/>
                  </a:buClr>
                  <a:buFont typeface="Wingdings" panose="05000000000000000000" pitchFamily="2" charset="2"/>
                  <a:buChar char="q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FF0000"/>
                  </a:buClr>
                  <a:buSzPct val="90000"/>
                  <a:buFont typeface="Wingdings" panose="05000000000000000000" pitchFamily="2" charset="2"/>
                  <a:buChar char="q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339966"/>
                  </a:buClr>
                  <a:buFont typeface="Wingdings" panose="05000000000000000000" pitchFamily="2" charset="2"/>
                  <a:buChar char="q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buClrTx/>
                  <a:buFont typeface="Wingdings" panose="05000000000000000000" pitchFamily="2" charset="2"/>
                  <a:buNone/>
                </a:pPr>
                <a:r>
                  <a:rPr lang="zh-CN" altLang="en-US" sz="2000">
                    <a:latin typeface="Arial Narrow" panose="020B0606020202030204" pitchFamily="34" charset="0"/>
                    <a:ea typeface="楷体_GB2312" panose="02010609030101010101" pitchFamily="49" charset="-122"/>
                  </a:rPr>
                  <a:t>编号</a:t>
                </a:r>
              </a:p>
            </p:txBody>
          </p:sp>
          <p:sp>
            <p:nvSpPr>
              <p:cNvPr id="43057" name="Oval 9"/>
              <p:cNvSpPr>
                <a:spLocks noChangeArrowheads="1"/>
              </p:cNvSpPr>
              <p:nvPr/>
            </p:nvSpPr>
            <p:spPr bwMode="auto">
              <a:xfrm>
                <a:off x="524" y="957"/>
                <a:ext cx="593" cy="354"/>
              </a:xfrm>
              <a:prstGeom prst="ellipse">
                <a:avLst/>
              </a:prstGeom>
              <a:noFill/>
              <a:ln w="2857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339966"/>
                  </a:buClr>
                  <a:buFont typeface="Wingdings" panose="05000000000000000000" pitchFamily="2" charset="2"/>
                  <a:buChar char="q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FF0000"/>
                  </a:buClr>
                  <a:buSzPct val="90000"/>
                  <a:buFont typeface="Wingdings" panose="05000000000000000000" pitchFamily="2" charset="2"/>
                  <a:buChar char="q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339966"/>
                  </a:buClr>
                  <a:buFont typeface="Wingdings" panose="05000000000000000000" pitchFamily="2" charset="2"/>
                  <a:buChar char="q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buClrTx/>
                  <a:buFont typeface="Wingdings" panose="05000000000000000000" pitchFamily="2" charset="2"/>
                  <a:buNone/>
                </a:pPr>
                <a:r>
                  <a:rPr lang="zh-CN" altLang="en-US" sz="2000">
                    <a:latin typeface="Arial Narrow" panose="020B0606020202030204" pitchFamily="34" charset="0"/>
                    <a:ea typeface="楷体_GB2312" panose="02010609030101010101" pitchFamily="49" charset="-122"/>
                  </a:rPr>
                  <a:t>姓名</a:t>
                </a:r>
              </a:p>
            </p:txBody>
          </p:sp>
          <p:sp>
            <p:nvSpPr>
              <p:cNvPr id="43058" name="Oval 10"/>
              <p:cNvSpPr>
                <a:spLocks noChangeArrowheads="1"/>
              </p:cNvSpPr>
              <p:nvPr/>
            </p:nvSpPr>
            <p:spPr bwMode="auto">
              <a:xfrm>
                <a:off x="1244" y="765"/>
                <a:ext cx="593" cy="354"/>
              </a:xfrm>
              <a:prstGeom prst="ellipse">
                <a:avLst/>
              </a:prstGeom>
              <a:noFill/>
              <a:ln w="2857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339966"/>
                  </a:buClr>
                  <a:buFont typeface="Wingdings" panose="05000000000000000000" pitchFamily="2" charset="2"/>
                  <a:buChar char="q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FF0000"/>
                  </a:buClr>
                  <a:buSzPct val="90000"/>
                  <a:buFont typeface="Wingdings" panose="05000000000000000000" pitchFamily="2" charset="2"/>
                  <a:buChar char="q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339966"/>
                  </a:buClr>
                  <a:buFont typeface="Wingdings" panose="05000000000000000000" pitchFamily="2" charset="2"/>
                  <a:buChar char="q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buClrTx/>
                  <a:buFont typeface="Wingdings" panose="05000000000000000000" pitchFamily="2" charset="2"/>
                  <a:buNone/>
                </a:pPr>
                <a:r>
                  <a:rPr lang="zh-CN" altLang="en-US" sz="2000">
                    <a:latin typeface="Arial Narrow" panose="020B0606020202030204" pitchFamily="34" charset="0"/>
                    <a:ea typeface="楷体_GB2312" panose="02010609030101010101" pitchFamily="49" charset="-122"/>
                  </a:rPr>
                  <a:t>性别</a:t>
                </a:r>
              </a:p>
            </p:txBody>
          </p:sp>
          <p:sp>
            <p:nvSpPr>
              <p:cNvPr id="43059" name="Oval 11"/>
              <p:cNvSpPr>
                <a:spLocks noChangeArrowheads="1"/>
              </p:cNvSpPr>
              <p:nvPr/>
            </p:nvSpPr>
            <p:spPr bwMode="auto">
              <a:xfrm>
                <a:off x="1953" y="765"/>
                <a:ext cx="593" cy="354"/>
              </a:xfrm>
              <a:prstGeom prst="ellipse">
                <a:avLst/>
              </a:prstGeom>
              <a:noFill/>
              <a:ln w="2857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339966"/>
                  </a:buClr>
                  <a:buFont typeface="Wingdings" panose="05000000000000000000" pitchFamily="2" charset="2"/>
                  <a:buChar char="q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FF0000"/>
                  </a:buClr>
                  <a:buSzPct val="90000"/>
                  <a:buFont typeface="Wingdings" panose="05000000000000000000" pitchFamily="2" charset="2"/>
                  <a:buChar char="q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339966"/>
                  </a:buClr>
                  <a:buFont typeface="Wingdings" panose="05000000000000000000" pitchFamily="2" charset="2"/>
                  <a:buChar char="q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buClrTx/>
                  <a:buFont typeface="Wingdings" panose="05000000000000000000" pitchFamily="2" charset="2"/>
                  <a:buNone/>
                </a:pPr>
                <a:r>
                  <a:rPr lang="zh-CN" altLang="en-US" sz="2000">
                    <a:latin typeface="Arial Narrow" panose="020B0606020202030204" pitchFamily="34" charset="0"/>
                    <a:ea typeface="楷体_GB2312" panose="02010609030101010101" pitchFamily="49" charset="-122"/>
                  </a:rPr>
                  <a:t>职称</a:t>
                </a:r>
              </a:p>
            </p:txBody>
          </p:sp>
          <p:cxnSp>
            <p:nvCxnSpPr>
              <p:cNvPr id="43060" name="AutoShape 12"/>
              <p:cNvCxnSpPr>
                <a:cxnSpLocks noChangeShapeType="1"/>
                <a:stCxn id="43056" idx="6"/>
                <a:endCxn id="43055" idx="1"/>
              </p:cNvCxnSpPr>
              <p:nvPr/>
            </p:nvCxnSpPr>
            <p:spPr bwMode="auto">
              <a:xfrm flipV="1">
                <a:off x="830" y="1634"/>
                <a:ext cx="695" cy="29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43061" name="AutoShape 13"/>
              <p:cNvCxnSpPr>
                <a:cxnSpLocks noChangeShapeType="1"/>
                <a:stCxn id="43057" idx="5"/>
                <a:endCxn id="43055" idx="1"/>
              </p:cNvCxnSpPr>
              <p:nvPr/>
            </p:nvCxnSpPr>
            <p:spPr bwMode="auto">
              <a:xfrm>
                <a:off x="1030" y="1259"/>
                <a:ext cx="495" cy="374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43062" name="AutoShape 14"/>
              <p:cNvCxnSpPr>
                <a:cxnSpLocks noChangeShapeType="1"/>
                <a:stCxn id="43058" idx="4"/>
                <a:endCxn id="43055" idx="0"/>
              </p:cNvCxnSpPr>
              <p:nvPr/>
            </p:nvCxnSpPr>
            <p:spPr bwMode="auto">
              <a:xfrm>
                <a:off x="1541" y="1119"/>
                <a:ext cx="277" cy="369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43063" name="AutoShape 15"/>
              <p:cNvCxnSpPr>
                <a:cxnSpLocks noChangeShapeType="1"/>
                <a:stCxn id="43059" idx="4"/>
                <a:endCxn id="43055" idx="0"/>
              </p:cNvCxnSpPr>
              <p:nvPr/>
            </p:nvCxnSpPr>
            <p:spPr bwMode="auto">
              <a:xfrm flipH="1">
                <a:off x="1817" y="1119"/>
                <a:ext cx="432" cy="369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grpSp>
          <p:nvGrpSpPr>
            <p:cNvPr id="43021" name="Group 16"/>
            <p:cNvGrpSpPr>
              <a:grpSpLocks/>
            </p:cNvGrpSpPr>
            <p:nvPr/>
          </p:nvGrpSpPr>
          <p:grpSpPr bwMode="auto">
            <a:xfrm>
              <a:off x="3213" y="765"/>
              <a:ext cx="2410" cy="1026"/>
              <a:chOff x="3297" y="765"/>
              <a:chExt cx="2323" cy="1026"/>
            </a:xfrm>
          </p:grpSpPr>
          <p:sp>
            <p:nvSpPr>
              <p:cNvPr id="43046" name="Text Box 17"/>
              <p:cNvSpPr txBox="1">
                <a:spLocks noChangeArrowheads="1"/>
              </p:cNvSpPr>
              <p:nvPr/>
            </p:nvSpPr>
            <p:spPr bwMode="auto">
              <a:xfrm>
                <a:off x="3733" y="1473"/>
                <a:ext cx="488" cy="291"/>
              </a:xfrm>
              <a:prstGeom prst="rect">
                <a:avLst/>
              </a:prstGeom>
              <a:noFill/>
              <a:ln w="28575" algn="ctr">
                <a:solidFill>
                  <a:schemeClr val="hlink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339966"/>
                  </a:buClr>
                  <a:buFont typeface="Wingdings" panose="05000000000000000000" pitchFamily="2" charset="2"/>
                  <a:buChar char="q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FF0000"/>
                  </a:buClr>
                  <a:buSzPct val="90000"/>
                  <a:buFont typeface="Wingdings" panose="05000000000000000000" pitchFamily="2" charset="2"/>
                  <a:buChar char="q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339966"/>
                  </a:buClr>
                  <a:buFont typeface="Wingdings" panose="05000000000000000000" pitchFamily="2" charset="2"/>
                  <a:buChar char="q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buClrTx/>
                  <a:buFont typeface="Wingdings" panose="05000000000000000000" pitchFamily="2" charset="2"/>
                  <a:buNone/>
                </a:pPr>
                <a:r>
                  <a:rPr lang="zh-CN" altLang="en-US" sz="2400" b="1">
                    <a:latin typeface="Arial Narrow" panose="020B0606020202030204" pitchFamily="34" charset="0"/>
                    <a:ea typeface="楷体_GB2312" panose="02010609030101010101" pitchFamily="49" charset="-122"/>
                  </a:rPr>
                  <a:t>学生</a:t>
                </a:r>
              </a:p>
            </p:txBody>
          </p:sp>
          <p:sp>
            <p:nvSpPr>
              <p:cNvPr id="43047" name="Oval 18"/>
              <p:cNvSpPr>
                <a:spLocks noChangeArrowheads="1"/>
              </p:cNvSpPr>
              <p:nvPr/>
            </p:nvSpPr>
            <p:spPr bwMode="auto">
              <a:xfrm>
                <a:off x="4832" y="1041"/>
                <a:ext cx="596" cy="354"/>
              </a:xfrm>
              <a:prstGeom prst="ellipse">
                <a:avLst/>
              </a:prstGeom>
              <a:noFill/>
              <a:ln w="2857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339966"/>
                  </a:buClr>
                  <a:buFont typeface="Wingdings" panose="05000000000000000000" pitchFamily="2" charset="2"/>
                  <a:buChar char="q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FF0000"/>
                  </a:buClr>
                  <a:buSzPct val="90000"/>
                  <a:buFont typeface="Wingdings" panose="05000000000000000000" pitchFamily="2" charset="2"/>
                  <a:buChar char="q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339966"/>
                  </a:buClr>
                  <a:buFont typeface="Wingdings" panose="05000000000000000000" pitchFamily="2" charset="2"/>
                  <a:buChar char="q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buClrTx/>
                  <a:buFont typeface="Wingdings" panose="05000000000000000000" pitchFamily="2" charset="2"/>
                  <a:buNone/>
                </a:pPr>
                <a:r>
                  <a:rPr lang="zh-CN" altLang="en-US" sz="2000">
                    <a:latin typeface="Arial Narrow" panose="020B0606020202030204" pitchFamily="34" charset="0"/>
                    <a:ea typeface="楷体_GB2312" panose="02010609030101010101" pitchFamily="49" charset="-122"/>
                  </a:rPr>
                  <a:t>性别</a:t>
                </a:r>
              </a:p>
            </p:txBody>
          </p:sp>
          <p:sp>
            <p:nvSpPr>
              <p:cNvPr id="43048" name="Oval 19"/>
              <p:cNvSpPr>
                <a:spLocks noChangeArrowheads="1"/>
              </p:cNvSpPr>
              <p:nvPr/>
            </p:nvSpPr>
            <p:spPr bwMode="auto">
              <a:xfrm>
                <a:off x="5024" y="1437"/>
                <a:ext cx="596" cy="354"/>
              </a:xfrm>
              <a:prstGeom prst="ellipse">
                <a:avLst/>
              </a:prstGeom>
              <a:noFill/>
              <a:ln w="2857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339966"/>
                  </a:buClr>
                  <a:buFont typeface="Wingdings" panose="05000000000000000000" pitchFamily="2" charset="2"/>
                  <a:buChar char="q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FF0000"/>
                  </a:buClr>
                  <a:buSzPct val="90000"/>
                  <a:buFont typeface="Wingdings" panose="05000000000000000000" pitchFamily="2" charset="2"/>
                  <a:buChar char="q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339966"/>
                  </a:buClr>
                  <a:buFont typeface="Wingdings" panose="05000000000000000000" pitchFamily="2" charset="2"/>
                  <a:buChar char="q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buClrTx/>
                  <a:buFont typeface="Wingdings" panose="05000000000000000000" pitchFamily="2" charset="2"/>
                  <a:buNone/>
                </a:pPr>
                <a:r>
                  <a:rPr lang="zh-CN" altLang="en-US" sz="2000">
                    <a:latin typeface="Arial Narrow" panose="020B0606020202030204" pitchFamily="34" charset="0"/>
                    <a:ea typeface="楷体_GB2312" panose="02010609030101010101" pitchFamily="49" charset="-122"/>
                  </a:rPr>
                  <a:t>生日</a:t>
                </a:r>
              </a:p>
            </p:txBody>
          </p:sp>
          <p:sp>
            <p:nvSpPr>
              <p:cNvPr id="43049" name="Oval 20"/>
              <p:cNvSpPr>
                <a:spLocks noChangeArrowheads="1"/>
              </p:cNvSpPr>
              <p:nvPr/>
            </p:nvSpPr>
            <p:spPr bwMode="auto">
              <a:xfrm>
                <a:off x="3297" y="765"/>
                <a:ext cx="596" cy="354"/>
              </a:xfrm>
              <a:prstGeom prst="ellipse">
                <a:avLst/>
              </a:prstGeom>
              <a:noFill/>
              <a:ln w="2857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339966"/>
                  </a:buClr>
                  <a:buFont typeface="Wingdings" panose="05000000000000000000" pitchFamily="2" charset="2"/>
                  <a:buChar char="q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FF0000"/>
                  </a:buClr>
                  <a:buSzPct val="90000"/>
                  <a:buFont typeface="Wingdings" panose="05000000000000000000" pitchFamily="2" charset="2"/>
                  <a:buChar char="q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339966"/>
                  </a:buClr>
                  <a:buFont typeface="Wingdings" panose="05000000000000000000" pitchFamily="2" charset="2"/>
                  <a:buChar char="q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buClrTx/>
                  <a:buFont typeface="Wingdings" panose="05000000000000000000" pitchFamily="2" charset="2"/>
                  <a:buNone/>
                </a:pPr>
                <a:r>
                  <a:rPr lang="zh-CN" altLang="en-US" sz="2000">
                    <a:latin typeface="Arial Narrow" panose="020B0606020202030204" pitchFamily="34" charset="0"/>
                    <a:ea typeface="楷体_GB2312" panose="02010609030101010101" pitchFamily="49" charset="-122"/>
                  </a:rPr>
                  <a:t>学号</a:t>
                </a:r>
              </a:p>
            </p:txBody>
          </p:sp>
          <p:sp>
            <p:nvSpPr>
              <p:cNvPr id="43050" name="Oval 21"/>
              <p:cNvSpPr>
                <a:spLocks noChangeArrowheads="1"/>
              </p:cNvSpPr>
              <p:nvPr/>
            </p:nvSpPr>
            <p:spPr bwMode="auto">
              <a:xfrm>
                <a:off x="4150" y="801"/>
                <a:ext cx="596" cy="354"/>
              </a:xfrm>
              <a:prstGeom prst="ellipse">
                <a:avLst/>
              </a:prstGeom>
              <a:noFill/>
              <a:ln w="2857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339966"/>
                  </a:buClr>
                  <a:buFont typeface="Wingdings" panose="05000000000000000000" pitchFamily="2" charset="2"/>
                  <a:buChar char="q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FF0000"/>
                  </a:buClr>
                  <a:buSzPct val="90000"/>
                  <a:buFont typeface="Wingdings" panose="05000000000000000000" pitchFamily="2" charset="2"/>
                  <a:buChar char="q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339966"/>
                  </a:buClr>
                  <a:buFont typeface="Wingdings" panose="05000000000000000000" pitchFamily="2" charset="2"/>
                  <a:buChar char="q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buClrTx/>
                  <a:buFont typeface="Wingdings" panose="05000000000000000000" pitchFamily="2" charset="2"/>
                  <a:buNone/>
                </a:pPr>
                <a:r>
                  <a:rPr lang="zh-CN" altLang="en-US" sz="2000">
                    <a:latin typeface="Arial Narrow" panose="020B0606020202030204" pitchFamily="34" charset="0"/>
                    <a:ea typeface="楷体_GB2312" panose="02010609030101010101" pitchFamily="49" charset="-122"/>
                  </a:rPr>
                  <a:t>姓名</a:t>
                </a:r>
              </a:p>
            </p:txBody>
          </p:sp>
          <p:cxnSp>
            <p:nvCxnSpPr>
              <p:cNvPr id="43051" name="AutoShape 22"/>
              <p:cNvCxnSpPr>
                <a:cxnSpLocks noChangeShapeType="1"/>
                <a:stCxn id="43047" idx="2"/>
                <a:endCxn id="43046" idx="3"/>
              </p:cNvCxnSpPr>
              <p:nvPr/>
            </p:nvCxnSpPr>
            <p:spPr bwMode="auto">
              <a:xfrm flipH="1">
                <a:off x="4221" y="1218"/>
                <a:ext cx="611" cy="401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43052" name="AutoShape 23"/>
              <p:cNvCxnSpPr>
                <a:cxnSpLocks noChangeShapeType="1"/>
                <a:stCxn id="43048" idx="2"/>
                <a:endCxn id="43046" idx="3"/>
              </p:cNvCxnSpPr>
              <p:nvPr/>
            </p:nvCxnSpPr>
            <p:spPr bwMode="auto">
              <a:xfrm flipH="1">
                <a:off x="4221" y="1614"/>
                <a:ext cx="803" cy="5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43053" name="AutoShape 24"/>
              <p:cNvCxnSpPr>
                <a:cxnSpLocks noChangeShapeType="1"/>
                <a:stCxn id="43049" idx="4"/>
                <a:endCxn id="43046" idx="0"/>
              </p:cNvCxnSpPr>
              <p:nvPr/>
            </p:nvCxnSpPr>
            <p:spPr bwMode="auto">
              <a:xfrm>
                <a:off x="3595" y="1119"/>
                <a:ext cx="382" cy="354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43054" name="AutoShape 25"/>
              <p:cNvCxnSpPr>
                <a:cxnSpLocks noChangeShapeType="1"/>
                <a:stCxn id="43050" idx="4"/>
                <a:endCxn id="43046" idx="0"/>
              </p:cNvCxnSpPr>
              <p:nvPr/>
            </p:nvCxnSpPr>
            <p:spPr bwMode="auto">
              <a:xfrm flipH="1">
                <a:off x="3977" y="1155"/>
                <a:ext cx="471" cy="318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grpSp>
          <p:nvGrpSpPr>
            <p:cNvPr id="43022" name="Group 26"/>
            <p:cNvGrpSpPr>
              <a:grpSpLocks/>
            </p:cNvGrpSpPr>
            <p:nvPr/>
          </p:nvGrpSpPr>
          <p:grpSpPr bwMode="auto">
            <a:xfrm>
              <a:off x="1579" y="3279"/>
              <a:ext cx="2903" cy="1132"/>
              <a:chOff x="1675" y="3279"/>
              <a:chExt cx="2805" cy="1132"/>
            </a:xfrm>
          </p:grpSpPr>
          <p:sp>
            <p:nvSpPr>
              <p:cNvPr id="43037" name="Text Box 27"/>
              <p:cNvSpPr txBox="1">
                <a:spLocks noChangeArrowheads="1"/>
              </p:cNvSpPr>
              <p:nvPr/>
            </p:nvSpPr>
            <p:spPr bwMode="auto">
              <a:xfrm>
                <a:off x="2688" y="3315"/>
                <a:ext cx="489" cy="291"/>
              </a:xfrm>
              <a:prstGeom prst="rect">
                <a:avLst/>
              </a:prstGeom>
              <a:noFill/>
              <a:ln w="28575" algn="ctr">
                <a:solidFill>
                  <a:schemeClr val="hlink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339966"/>
                  </a:buClr>
                  <a:buFont typeface="Wingdings" panose="05000000000000000000" pitchFamily="2" charset="2"/>
                  <a:buChar char="q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FF0000"/>
                  </a:buClr>
                  <a:buSzPct val="90000"/>
                  <a:buFont typeface="Wingdings" panose="05000000000000000000" pitchFamily="2" charset="2"/>
                  <a:buChar char="q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339966"/>
                  </a:buClr>
                  <a:buFont typeface="Wingdings" panose="05000000000000000000" pitchFamily="2" charset="2"/>
                  <a:buChar char="q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buClrTx/>
                  <a:buFont typeface="Wingdings" panose="05000000000000000000" pitchFamily="2" charset="2"/>
                  <a:buNone/>
                </a:pPr>
                <a:r>
                  <a:rPr lang="zh-CN" altLang="en-US" sz="2400" b="1">
                    <a:latin typeface="Arial Narrow" panose="020B0606020202030204" pitchFamily="34" charset="0"/>
                    <a:ea typeface="楷体_GB2312" panose="02010609030101010101" pitchFamily="49" charset="-122"/>
                  </a:rPr>
                  <a:t>课程</a:t>
                </a:r>
              </a:p>
            </p:txBody>
          </p:sp>
          <p:sp>
            <p:nvSpPr>
              <p:cNvPr id="43038" name="Oval 28"/>
              <p:cNvSpPr>
                <a:spLocks noChangeArrowheads="1"/>
              </p:cNvSpPr>
              <p:nvPr/>
            </p:nvSpPr>
            <p:spPr bwMode="auto">
              <a:xfrm>
                <a:off x="2107" y="3903"/>
                <a:ext cx="597" cy="354"/>
              </a:xfrm>
              <a:prstGeom prst="ellipse">
                <a:avLst/>
              </a:prstGeom>
              <a:noFill/>
              <a:ln w="2857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339966"/>
                  </a:buClr>
                  <a:buFont typeface="Wingdings" panose="05000000000000000000" pitchFamily="2" charset="2"/>
                  <a:buChar char="q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FF0000"/>
                  </a:buClr>
                  <a:buSzPct val="90000"/>
                  <a:buFont typeface="Wingdings" panose="05000000000000000000" pitchFamily="2" charset="2"/>
                  <a:buChar char="q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339966"/>
                  </a:buClr>
                  <a:buFont typeface="Wingdings" panose="05000000000000000000" pitchFamily="2" charset="2"/>
                  <a:buChar char="q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buClrTx/>
                  <a:buFont typeface="Wingdings" panose="05000000000000000000" pitchFamily="2" charset="2"/>
                  <a:buNone/>
                </a:pPr>
                <a:r>
                  <a:rPr lang="zh-CN" altLang="en-US" sz="2000">
                    <a:latin typeface="Arial Narrow" panose="020B0606020202030204" pitchFamily="34" charset="0"/>
                    <a:ea typeface="楷体_GB2312" panose="02010609030101010101" pitchFamily="49" charset="-122"/>
                  </a:rPr>
                  <a:t>名称</a:t>
                </a:r>
              </a:p>
            </p:txBody>
          </p:sp>
          <p:sp>
            <p:nvSpPr>
              <p:cNvPr id="43039" name="Oval 29"/>
              <p:cNvSpPr>
                <a:spLocks noChangeArrowheads="1"/>
              </p:cNvSpPr>
              <p:nvPr/>
            </p:nvSpPr>
            <p:spPr bwMode="auto">
              <a:xfrm>
                <a:off x="1675" y="3279"/>
                <a:ext cx="597" cy="354"/>
              </a:xfrm>
              <a:prstGeom prst="ellipse">
                <a:avLst/>
              </a:prstGeom>
              <a:noFill/>
              <a:ln w="2857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339966"/>
                  </a:buClr>
                  <a:buFont typeface="Wingdings" panose="05000000000000000000" pitchFamily="2" charset="2"/>
                  <a:buChar char="q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FF0000"/>
                  </a:buClr>
                  <a:buSzPct val="90000"/>
                  <a:buFont typeface="Wingdings" panose="05000000000000000000" pitchFamily="2" charset="2"/>
                  <a:buChar char="q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339966"/>
                  </a:buClr>
                  <a:buFont typeface="Wingdings" panose="05000000000000000000" pitchFamily="2" charset="2"/>
                  <a:buChar char="q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buClrTx/>
                  <a:buFont typeface="Wingdings" panose="05000000000000000000" pitchFamily="2" charset="2"/>
                  <a:buNone/>
                </a:pPr>
                <a:r>
                  <a:rPr lang="zh-CN" altLang="en-US" sz="2000">
                    <a:latin typeface="Arial Narrow" panose="020B0606020202030204" pitchFamily="34" charset="0"/>
                    <a:ea typeface="楷体_GB2312" panose="02010609030101010101" pitchFamily="49" charset="-122"/>
                  </a:rPr>
                  <a:t>课号</a:t>
                </a:r>
              </a:p>
            </p:txBody>
          </p:sp>
          <p:sp>
            <p:nvSpPr>
              <p:cNvPr id="43040" name="Oval 30"/>
              <p:cNvSpPr>
                <a:spLocks noChangeArrowheads="1"/>
              </p:cNvSpPr>
              <p:nvPr/>
            </p:nvSpPr>
            <p:spPr bwMode="auto">
              <a:xfrm>
                <a:off x="3552" y="3784"/>
                <a:ext cx="587" cy="627"/>
              </a:xfrm>
              <a:prstGeom prst="ellipse">
                <a:avLst/>
              </a:prstGeom>
              <a:noFill/>
              <a:ln w="2857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339966"/>
                  </a:buClr>
                  <a:buFont typeface="Wingdings" panose="05000000000000000000" pitchFamily="2" charset="2"/>
                  <a:buChar char="q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FF0000"/>
                  </a:buClr>
                  <a:buSzPct val="90000"/>
                  <a:buFont typeface="Wingdings" panose="05000000000000000000" pitchFamily="2" charset="2"/>
                  <a:buChar char="q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339966"/>
                  </a:buClr>
                  <a:buFont typeface="Wingdings" panose="05000000000000000000" pitchFamily="2" charset="2"/>
                  <a:buChar char="q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buClrTx/>
                  <a:buFont typeface="Wingdings" panose="05000000000000000000" pitchFamily="2" charset="2"/>
                  <a:buNone/>
                </a:pPr>
                <a:r>
                  <a:rPr lang="zh-CN" altLang="en-US" sz="2000">
                    <a:latin typeface="Arial Narrow" panose="020B0606020202030204" pitchFamily="34" charset="0"/>
                    <a:ea typeface="楷体_GB2312" panose="02010609030101010101" pitchFamily="49" charset="-122"/>
                  </a:rPr>
                  <a:t>课时</a:t>
                </a:r>
              </a:p>
            </p:txBody>
          </p:sp>
          <p:sp>
            <p:nvSpPr>
              <p:cNvPr id="43041" name="Oval 31"/>
              <p:cNvSpPr>
                <a:spLocks noChangeArrowheads="1"/>
              </p:cNvSpPr>
              <p:nvPr/>
            </p:nvSpPr>
            <p:spPr bwMode="auto">
              <a:xfrm>
                <a:off x="3883" y="3279"/>
                <a:ext cx="597" cy="354"/>
              </a:xfrm>
              <a:prstGeom prst="ellipse">
                <a:avLst/>
              </a:prstGeom>
              <a:noFill/>
              <a:ln w="2857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339966"/>
                  </a:buClr>
                  <a:buFont typeface="Wingdings" panose="05000000000000000000" pitchFamily="2" charset="2"/>
                  <a:buChar char="q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FF0000"/>
                  </a:buClr>
                  <a:buSzPct val="90000"/>
                  <a:buFont typeface="Wingdings" panose="05000000000000000000" pitchFamily="2" charset="2"/>
                  <a:buChar char="q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339966"/>
                  </a:buClr>
                  <a:buFont typeface="Wingdings" panose="05000000000000000000" pitchFamily="2" charset="2"/>
                  <a:buChar char="q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buClrTx/>
                  <a:buFont typeface="Wingdings" panose="05000000000000000000" pitchFamily="2" charset="2"/>
                  <a:buNone/>
                </a:pPr>
                <a:r>
                  <a:rPr lang="zh-CN" altLang="en-US" sz="2000">
                    <a:latin typeface="Arial Narrow" panose="020B0606020202030204" pitchFamily="34" charset="0"/>
                    <a:ea typeface="楷体_GB2312" panose="02010609030101010101" pitchFamily="49" charset="-122"/>
                  </a:rPr>
                  <a:t>学分</a:t>
                </a:r>
              </a:p>
            </p:txBody>
          </p:sp>
          <p:cxnSp>
            <p:nvCxnSpPr>
              <p:cNvPr id="43042" name="AutoShape 32"/>
              <p:cNvCxnSpPr>
                <a:cxnSpLocks noChangeShapeType="1"/>
                <a:stCxn id="43038" idx="7"/>
                <a:endCxn id="43037" idx="2"/>
              </p:cNvCxnSpPr>
              <p:nvPr/>
            </p:nvCxnSpPr>
            <p:spPr bwMode="auto">
              <a:xfrm flipV="1">
                <a:off x="2617" y="3606"/>
                <a:ext cx="316" cy="349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43043" name="AutoShape 33"/>
              <p:cNvCxnSpPr>
                <a:cxnSpLocks noChangeShapeType="1"/>
                <a:stCxn id="43039" idx="6"/>
                <a:endCxn id="43037" idx="1"/>
              </p:cNvCxnSpPr>
              <p:nvPr/>
            </p:nvCxnSpPr>
            <p:spPr bwMode="auto">
              <a:xfrm>
                <a:off x="2272" y="3456"/>
                <a:ext cx="416" cy="5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43044" name="AutoShape 34"/>
              <p:cNvCxnSpPr>
                <a:cxnSpLocks noChangeShapeType="1"/>
                <a:stCxn id="43040" idx="1"/>
                <a:endCxn id="43037" idx="2"/>
              </p:cNvCxnSpPr>
              <p:nvPr/>
            </p:nvCxnSpPr>
            <p:spPr bwMode="auto">
              <a:xfrm flipH="1" flipV="1">
                <a:off x="2933" y="3606"/>
                <a:ext cx="705" cy="270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43045" name="AutoShape 35"/>
              <p:cNvCxnSpPr>
                <a:cxnSpLocks noChangeShapeType="1"/>
                <a:stCxn id="43041" idx="2"/>
                <a:endCxn id="43037" idx="3"/>
              </p:cNvCxnSpPr>
              <p:nvPr/>
            </p:nvCxnSpPr>
            <p:spPr bwMode="auto">
              <a:xfrm flipH="1">
                <a:off x="3177" y="3456"/>
                <a:ext cx="706" cy="5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grpSp>
          <p:nvGrpSpPr>
            <p:cNvPr id="43023" name="Group 36"/>
            <p:cNvGrpSpPr>
              <a:grpSpLocks/>
            </p:cNvGrpSpPr>
            <p:nvPr/>
          </p:nvGrpSpPr>
          <p:grpSpPr bwMode="auto">
            <a:xfrm>
              <a:off x="1728" y="1779"/>
              <a:ext cx="1153" cy="1536"/>
              <a:chOff x="1728" y="1779"/>
              <a:chExt cx="1153" cy="1536"/>
            </a:xfrm>
          </p:grpSpPr>
          <p:sp>
            <p:nvSpPr>
              <p:cNvPr id="43032" name="AutoShape 37"/>
              <p:cNvSpPr>
                <a:spLocks noChangeArrowheads="1"/>
              </p:cNvSpPr>
              <p:nvPr/>
            </p:nvSpPr>
            <p:spPr bwMode="auto">
              <a:xfrm rot="-1928454">
                <a:off x="1880" y="2283"/>
                <a:ext cx="1001" cy="578"/>
              </a:xfrm>
              <a:prstGeom prst="diamond">
                <a:avLst/>
              </a:prstGeom>
              <a:noFill/>
              <a:ln w="28575" algn="ctr">
                <a:solidFill>
                  <a:schemeClr val="hlink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339966"/>
                  </a:buClr>
                  <a:buFont typeface="Wingdings" panose="05000000000000000000" pitchFamily="2" charset="2"/>
                  <a:buChar char="q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FF0000"/>
                  </a:buClr>
                  <a:buSzPct val="90000"/>
                  <a:buFont typeface="Wingdings" panose="05000000000000000000" pitchFamily="2" charset="2"/>
                  <a:buChar char="q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339966"/>
                  </a:buClr>
                  <a:buFont typeface="Wingdings" panose="05000000000000000000" pitchFamily="2" charset="2"/>
                  <a:buChar char="q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buClrTx/>
                  <a:buFont typeface="Wingdings" panose="05000000000000000000" pitchFamily="2" charset="2"/>
                  <a:buNone/>
                </a:pPr>
                <a:r>
                  <a:rPr lang="zh-CN" altLang="en-US" sz="2400">
                    <a:latin typeface="Arial Narrow" panose="020B0606020202030204" pitchFamily="34" charset="0"/>
                    <a:ea typeface="楷体_GB2312" panose="02010609030101010101" pitchFamily="49" charset="-122"/>
                  </a:rPr>
                  <a:t>授课</a:t>
                </a:r>
              </a:p>
            </p:txBody>
          </p:sp>
          <p:cxnSp>
            <p:nvCxnSpPr>
              <p:cNvPr id="43033" name="AutoShape 38"/>
              <p:cNvCxnSpPr>
                <a:cxnSpLocks noChangeShapeType="1"/>
                <a:stCxn id="43032" idx="2"/>
                <a:endCxn id="43037" idx="0"/>
              </p:cNvCxnSpPr>
              <p:nvPr/>
            </p:nvCxnSpPr>
            <p:spPr bwMode="auto">
              <a:xfrm>
                <a:off x="2534" y="2817"/>
                <a:ext cx="346" cy="498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43034" name="AutoShape 39"/>
              <p:cNvCxnSpPr>
                <a:cxnSpLocks noChangeShapeType="1"/>
                <a:stCxn id="43032" idx="0"/>
                <a:endCxn id="43055" idx="2"/>
              </p:cNvCxnSpPr>
              <p:nvPr/>
            </p:nvCxnSpPr>
            <p:spPr bwMode="auto">
              <a:xfrm flipH="1" flipV="1">
                <a:off x="1883" y="1779"/>
                <a:ext cx="343" cy="548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43035" name="Text Box 40"/>
              <p:cNvSpPr txBox="1">
                <a:spLocks noChangeArrowheads="1"/>
              </p:cNvSpPr>
              <p:nvPr/>
            </p:nvSpPr>
            <p:spPr bwMode="auto">
              <a:xfrm>
                <a:off x="1728" y="2112"/>
                <a:ext cx="247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28575" algn="ctr">
                    <a:solidFill>
                      <a:schemeClr val="hlink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339966"/>
                  </a:buClr>
                  <a:buFont typeface="Wingdings" panose="05000000000000000000" pitchFamily="2" charset="2"/>
                  <a:buChar char="q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FF0000"/>
                  </a:buClr>
                  <a:buSzPct val="90000"/>
                  <a:buFont typeface="Wingdings" panose="05000000000000000000" pitchFamily="2" charset="2"/>
                  <a:buChar char="q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339966"/>
                  </a:buClr>
                  <a:buFont typeface="Wingdings" panose="05000000000000000000" pitchFamily="2" charset="2"/>
                  <a:buChar char="q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buClrTx/>
                  <a:buFont typeface="Wingdings" panose="05000000000000000000" pitchFamily="2" charset="2"/>
                  <a:buNone/>
                </a:pPr>
                <a:r>
                  <a:rPr lang="en-US" altLang="zh-CN" sz="2400">
                    <a:latin typeface="Arial Narrow" panose="020B0606020202030204" pitchFamily="34" charset="0"/>
                    <a:ea typeface="楷体_GB2312" panose="02010609030101010101" pitchFamily="49" charset="-122"/>
                  </a:rPr>
                  <a:t>M</a:t>
                </a:r>
              </a:p>
            </p:txBody>
          </p:sp>
          <p:sp>
            <p:nvSpPr>
              <p:cNvPr id="43036" name="Text Box 41"/>
              <p:cNvSpPr txBox="1">
                <a:spLocks noChangeArrowheads="1"/>
              </p:cNvSpPr>
              <p:nvPr/>
            </p:nvSpPr>
            <p:spPr bwMode="auto">
              <a:xfrm>
                <a:off x="2352" y="2928"/>
                <a:ext cx="230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28575" algn="ctr">
                    <a:solidFill>
                      <a:schemeClr val="hlink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339966"/>
                  </a:buClr>
                  <a:buFont typeface="Wingdings" panose="05000000000000000000" pitchFamily="2" charset="2"/>
                  <a:buChar char="q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FF0000"/>
                  </a:buClr>
                  <a:buSzPct val="90000"/>
                  <a:buFont typeface="Wingdings" panose="05000000000000000000" pitchFamily="2" charset="2"/>
                  <a:buChar char="q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339966"/>
                  </a:buClr>
                  <a:buFont typeface="Wingdings" panose="05000000000000000000" pitchFamily="2" charset="2"/>
                  <a:buChar char="q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buClrTx/>
                  <a:buFont typeface="Wingdings" panose="05000000000000000000" pitchFamily="2" charset="2"/>
                  <a:buNone/>
                </a:pPr>
                <a:r>
                  <a:rPr lang="en-US" altLang="zh-CN" sz="2400">
                    <a:latin typeface="Arial Narrow" panose="020B0606020202030204" pitchFamily="34" charset="0"/>
                    <a:ea typeface="楷体_GB2312" panose="02010609030101010101" pitchFamily="49" charset="-122"/>
                  </a:rPr>
                  <a:t>N</a:t>
                </a:r>
              </a:p>
            </p:txBody>
          </p:sp>
        </p:grpSp>
        <p:grpSp>
          <p:nvGrpSpPr>
            <p:cNvPr id="43024" name="Group 42"/>
            <p:cNvGrpSpPr>
              <a:grpSpLocks/>
            </p:cNvGrpSpPr>
            <p:nvPr/>
          </p:nvGrpSpPr>
          <p:grpSpPr bwMode="auto">
            <a:xfrm>
              <a:off x="2880" y="1764"/>
              <a:ext cx="2379" cy="1551"/>
              <a:chOff x="2880" y="1764"/>
              <a:chExt cx="2379" cy="1551"/>
            </a:xfrm>
          </p:grpSpPr>
          <p:sp>
            <p:nvSpPr>
              <p:cNvPr id="43025" name="AutoShape 43"/>
              <p:cNvSpPr>
                <a:spLocks noChangeArrowheads="1"/>
              </p:cNvSpPr>
              <p:nvPr/>
            </p:nvSpPr>
            <p:spPr bwMode="auto">
              <a:xfrm rot="1716809">
                <a:off x="3120" y="2044"/>
                <a:ext cx="902" cy="1040"/>
              </a:xfrm>
              <a:prstGeom prst="diamond">
                <a:avLst/>
              </a:prstGeom>
              <a:noFill/>
              <a:ln w="28575" algn="ctr">
                <a:solidFill>
                  <a:schemeClr val="hlink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339966"/>
                  </a:buClr>
                  <a:buFont typeface="Wingdings" panose="05000000000000000000" pitchFamily="2" charset="2"/>
                  <a:buChar char="q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FF0000"/>
                  </a:buClr>
                  <a:buSzPct val="90000"/>
                  <a:buFont typeface="Wingdings" panose="05000000000000000000" pitchFamily="2" charset="2"/>
                  <a:buChar char="q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339966"/>
                  </a:buClr>
                  <a:buFont typeface="Wingdings" panose="05000000000000000000" pitchFamily="2" charset="2"/>
                  <a:buChar char="q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buClrTx/>
                  <a:buFont typeface="Wingdings" panose="05000000000000000000" pitchFamily="2" charset="2"/>
                  <a:buNone/>
                </a:pPr>
                <a:r>
                  <a:rPr lang="zh-CN" altLang="en-US" sz="2400">
                    <a:latin typeface="Arial Narrow" panose="020B0606020202030204" pitchFamily="34" charset="0"/>
                    <a:ea typeface="楷体_GB2312" panose="02010609030101010101" pitchFamily="49" charset="-122"/>
                  </a:rPr>
                  <a:t>选课</a:t>
                </a:r>
              </a:p>
            </p:txBody>
          </p:sp>
          <p:cxnSp>
            <p:nvCxnSpPr>
              <p:cNvPr id="43026" name="AutoShape 44"/>
              <p:cNvCxnSpPr>
                <a:cxnSpLocks noChangeShapeType="1"/>
                <a:stCxn id="43025" idx="2"/>
                <a:endCxn id="43037" idx="0"/>
              </p:cNvCxnSpPr>
              <p:nvPr/>
            </p:nvCxnSpPr>
            <p:spPr bwMode="auto">
              <a:xfrm flipH="1">
                <a:off x="2880" y="3020"/>
                <a:ext cx="442" cy="295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43027" name="AutoShape 45"/>
              <p:cNvCxnSpPr>
                <a:cxnSpLocks noChangeShapeType="1"/>
                <a:stCxn id="43025" idx="0"/>
                <a:endCxn id="43046" idx="2"/>
              </p:cNvCxnSpPr>
              <p:nvPr/>
            </p:nvCxnSpPr>
            <p:spPr bwMode="auto">
              <a:xfrm flipV="1">
                <a:off x="3820" y="1764"/>
                <a:ext cx="98" cy="344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43028" name="Text Box 46"/>
              <p:cNvSpPr txBox="1">
                <a:spLocks noChangeArrowheads="1"/>
              </p:cNvSpPr>
              <p:nvPr/>
            </p:nvSpPr>
            <p:spPr bwMode="auto">
              <a:xfrm>
                <a:off x="3984" y="1968"/>
                <a:ext cx="221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28575" algn="ctr">
                    <a:solidFill>
                      <a:schemeClr val="hlink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339966"/>
                  </a:buClr>
                  <a:buFont typeface="Wingdings" panose="05000000000000000000" pitchFamily="2" charset="2"/>
                  <a:buChar char="q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FF0000"/>
                  </a:buClr>
                  <a:buSzPct val="90000"/>
                  <a:buFont typeface="Wingdings" panose="05000000000000000000" pitchFamily="2" charset="2"/>
                  <a:buChar char="q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339966"/>
                  </a:buClr>
                  <a:buFont typeface="Wingdings" panose="05000000000000000000" pitchFamily="2" charset="2"/>
                  <a:buChar char="q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buClrTx/>
                  <a:buFont typeface="Wingdings" panose="05000000000000000000" pitchFamily="2" charset="2"/>
                  <a:buNone/>
                </a:pPr>
                <a:r>
                  <a:rPr lang="en-US" altLang="zh-CN" sz="2400">
                    <a:latin typeface="Arial Narrow" panose="020B0606020202030204" pitchFamily="34" charset="0"/>
                    <a:ea typeface="楷体_GB2312" panose="02010609030101010101" pitchFamily="49" charset="-122"/>
                  </a:rPr>
                  <a:t>P</a:t>
                </a:r>
              </a:p>
            </p:txBody>
          </p:sp>
          <p:sp>
            <p:nvSpPr>
              <p:cNvPr id="43029" name="Text Box 47"/>
              <p:cNvSpPr txBox="1">
                <a:spLocks noChangeArrowheads="1"/>
              </p:cNvSpPr>
              <p:nvPr/>
            </p:nvSpPr>
            <p:spPr bwMode="auto">
              <a:xfrm>
                <a:off x="3360" y="2976"/>
                <a:ext cx="239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28575" algn="ctr">
                    <a:solidFill>
                      <a:schemeClr val="hlink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339966"/>
                  </a:buClr>
                  <a:buFont typeface="Wingdings" panose="05000000000000000000" pitchFamily="2" charset="2"/>
                  <a:buChar char="q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FF0000"/>
                  </a:buClr>
                  <a:buSzPct val="90000"/>
                  <a:buFont typeface="Wingdings" panose="05000000000000000000" pitchFamily="2" charset="2"/>
                  <a:buChar char="q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339966"/>
                  </a:buClr>
                  <a:buFont typeface="Wingdings" panose="05000000000000000000" pitchFamily="2" charset="2"/>
                  <a:buChar char="q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buClrTx/>
                  <a:buFont typeface="Wingdings" panose="05000000000000000000" pitchFamily="2" charset="2"/>
                  <a:buNone/>
                </a:pPr>
                <a:r>
                  <a:rPr lang="en-US" altLang="zh-CN" sz="2400">
                    <a:latin typeface="Arial Narrow" panose="020B0606020202030204" pitchFamily="34" charset="0"/>
                    <a:ea typeface="楷体_GB2312" panose="02010609030101010101" pitchFamily="49" charset="-122"/>
                  </a:rPr>
                  <a:t>Q</a:t>
                </a:r>
              </a:p>
            </p:txBody>
          </p:sp>
          <p:sp>
            <p:nvSpPr>
              <p:cNvPr id="43030" name="Oval 48"/>
              <p:cNvSpPr>
                <a:spLocks noChangeArrowheads="1"/>
              </p:cNvSpPr>
              <p:nvPr/>
            </p:nvSpPr>
            <p:spPr bwMode="auto">
              <a:xfrm>
                <a:off x="4641" y="2589"/>
                <a:ext cx="618" cy="354"/>
              </a:xfrm>
              <a:prstGeom prst="ellipse">
                <a:avLst/>
              </a:prstGeom>
              <a:noFill/>
              <a:ln w="2857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339966"/>
                  </a:buClr>
                  <a:buFont typeface="Wingdings" panose="05000000000000000000" pitchFamily="2" charset="2"/>
                  <a:buChar char="q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FF0000"/>
                  </a:buClr>
                  <a:buSzPct val="90000"/>
                  <a:buFont typeface="Wingdings" panose="05000000000000000000" pitchFamily="2" charset="2"/>
                  <a:buChar char="q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339966"/>
                  </a:buClr>
                  <a:buFont typeface="Wingdings" panose="05000000000000000000" pitchFamily="2" charset="2"/>
                  <a:buChar char="q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buClrTx/>
                  <a:buFont typeface="Wingdings" panose="05000000000000000000" pitchFamily="2" charset="2"/>
                  <a:buNone/>
                </a:pPr>
                <a:r>
                  <a:rPr lang="zh-CN" altLang="en-US" sz="2000">
                    <a:latin typeface="Arial Narrow" panose="020B0606020202030204" pitchFamily="34" charset="0"/>
                    <a:ea typeface="楷体_GB2312" panose="02010609030101010101" pitchFamily="49" charset="-122"/>
                  </a:rPr>
                  <a:t>成绩</a:t>
                </a:r>
              </a:p>
            </p:txBody>
          </p:sp>
          <p:cxnSp>
            <p:nvCxnSpPr>
              <p:cNvPr id="43031" name="AutoShape 49"/>
              <p:cNvCxnSpPr>
                <a:cxnSpLocks noChangeShapeType="1"/>
                <a:stCxn id="43030" idx="2"/>
                <a:endCxn id="43025" idx="3"/>
              </p:cNvCxnSpPr>
              <p:nvPr/>
            </p:nvCxnSpPr>
            <p:spPr bwMode="auto">
              <a:xfrm flipH="1">
                <a:off x="3967" y="2766"/>
                <a:ext cx="674" cy="14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</p:grpSp>
      <p:grpSp>
        <p:nvGrpSpPr>
          <p:cNvPr id="1409086" name="Group 62"/>
          <p:cNvGrpSpPr>
            <a:grpSpLocks/>
          </p:cNvGrpSpPr>
          <p:nvPr/>
        </p:nvGrpSpPr>
        <p:grpSpPr bwMode="auto">
          <a:xfrm>
            <a:off x="457200" y="1600200"/>
            <a:ext cx="5410200" cy="4560888"/>
            <a:chOff x="288" y="1008"/>
            <a:chExt cx="3408" cy="2873"/>
          </a:xfrm>
        </p:grpSpPr>
        <p:sp>
          <p:nvSpPr>
            <p:cNvPr id="43014" name="Line 51"/>
            <p:cNvSpPr>
              <a:spLocks noChangeShapeType="1"/>
            </p:cNvSpPr>
            <p:nvPr/>
          </p:nvSpPr>
          <p:spPr bwMode="auto">
            <a:xfrm>
              <a:off x="288" y="1776"/>
              <a:ext cx="432" cy="0"/>
            </a:xfrm>
            <a:prstGeom prst="line">
              <a:avLst/>
            </a:prstGeom>
            <a:noFill/>
            <a:ln w="38100">
              <a:solidFill>
                <a:srgbClr val="00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015" name="Text Box 54"/>
            <p:cNvSpPr txBox="1">
              <a:spLocks noChangeArrowheads="1"/>
            </p:cNvSpPr>
            <p:nvPr/>
          </p:nvSpPr>
          <p:spPr bwMode="auto">
            <a:xfrm>
              <a:off x="384" y="1872"/>
              <a:ext cx="310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339966"/>
                </a:buClr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FF0000"/>
                </a:buClr>
                <a:buSzPct val="90000"/>
                <a:buFont typeface="Wingdings" panose="05000000000000000000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339966"/>
                </a:buClr>
                <a:buFont typeface="Wingdings" panose="05000000000000000000" pitchFamily="2" charset="2"/>
                <a:buChar char="q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2400">
                  <a:ea typeface="宋体" panose="02010600030101010101" pitchFamily="2" charset="-122"/>
                </a:rPr>
                <a:t>PK</a:t>
              </a:r>
            </a:p>
          </p:txBody>
        </p:sp>
        <p:sp>
          <p:nvSpPr>
            <p:cNvPr id="43016" name="Line 58"/>
            <p:cNvSpPr>
              <a:spLocks noChangeShapeType="1"/>
            </p:cNvSpPr>
            <p:nvPr/>
          </p:nvSpPr>
          <p:spPr bwMode="auto">
            <a:xfrm>
              <a:off x="3264" y="1008"/>
              <a:ext cx="432" cy="0"/>
            </a:xfrm>
            <a:prstGeom prst="line">
              <a:avLst/>
            </a:prstGeom>
            <a:noFill/>
            <a:ln w="38100">
              <a:solidFill>
                <a:srgbClr val="00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017" name="Text Box 59"/>
            <p:cNvSpPr txBox="1">
              <a:spLocks noChangeArrowheads="1"/>
            </p:cNvSpPr>
            <p:nvPr/>
          </p:nvSpPr>
          <p:spPr bwMode="auto">
            <a:xfrm>
              <a:off x="3360" y="1104"/>
              <a:ext cx="310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339966"/>
                </a:buClr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FF0000"/>
                </a:buClr>
                <a:buSzPct val="90000"/>
                <a:buFont typeface="Wingdings" panose="05000000000000000000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339966"/>
                </a:buClr>
                <a:buFont typeface="Wingdings" panose="05000000000000000000" pitchFamily="2" charset="2"/>
                <a:buChar char="q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2400">
                  <a:ea typeface="宋体" panose="02010600030101010101" pitchFamily="2" charset="-122"/>
                </a:rPr>
                <a:t>PK</a:t>
              </a:r>
            </a:p>
          </p:txBody>
        </p:sp>
        <p:sp>
          <p:nvSpPr>
            <p:cNvPr id="43018" name="Line 60"/>
            <p:cNvSpPr>
              <a:spLocks noChangeShapeType="1"/>
            </p:cNvSpPr>
            <p:nvPr/>
          </p:nvSpPr>
          <p:spPr bwMode="auto">
            <a:xfrm>
              <a:off x="1680" y="3552"/>
              <a:ext cx="432" cy="0"/>
            </a:xfrm>
            <a:prstGeom prst="line">
              <a:avLst/>
            </a:prstGeom>
            <a:noFill/>
            <a:ln w="38100">
              <a:solidFill>
                <a:srgbClr val="00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019" name="Text Box 61"/>
            <p:cNvSpPr txBox="1">
              <a:spLocks noChangeArrowheads="1"/>
            </p:cNvSpPr>
            <p:nvPr/>
          </p:nvSpPr>
          <p:spPr bwMode="auto">
            <a:xfrm>
              <a:off x="1728" y="3648"/>
              <a:ext cx="310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339966"/>
                </a:buClr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FF0000"/>
                </a:buClr>
                <a:buSzPct val="90000"/>
                <a:buFont typeface="Wingdings" panose="05000000000000000000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339966"/>
                </a:buClr>
                <a:buFont typeface="Wingdings" panose="05000000000000000000" pitchFamily="2" charset="2"/>
                <a:buChar char="q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2400">
                  <a:ea typeface="宋体" panose="02010600030101010101" pitchFamily="2" charset="-122"/>
                </a:rPr>
                <a:t>PK</a:t>
              </a:r>
            </a:p>
          </p:txBody>
        </p:sp>
      </p:grp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5D7ADD9-4CB6-43A6-90D3-20AB12242A4E}" type="slidenum">
              <a:rPr/>
              <a:pPr>
                <a:defRPr/>
              </a:pPr>
              <a:t>23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9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4090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defRPr/>
            </a:pPr>
            <a:r>
              <a:rPr lang="zh-CN" altLang="en-US" sz="4800" dirty="0" smtClean="0">
                <a:solidFill>
                  <a:srgbClr val="FF0000"/>
                </a:solidFill>
              </a:rPr>
              <a:t>第</a:t>
            </a:r>
            <a:r>
              <a:rPr lang="en-US" altLang="zh-CN" sz="4800" dirty="0" smtClean="0">
                <a:solidFill>
                  <a:srgbClr val="FF0000"/>
                </a:solidFill>
              </a:rPr>
              <a:t>3</a:t>
            </a:r>
            <a:r>
              <a:rPr lang="zh-CN" altLang="en-US" sz="4800" dirty="0" smtClean="0">
                <a:solidFill>
                  <a:srgbClr val="FF0000"/>
                </a:solidFill>
              </a:rPr>
              <a:t>节</a:t>
            </a:r>
            <a:r>
              <a:rPr lang="en-US" altLang="zh-CN" sz="4800" dirty="0" smtClean="0"/>
              <a:t/>
            </a:r>
            <a:br>
              <a:rPr lang="en-US" altLang="zh-CN" sz="4800" dirty="0" smtClean="0"/>
            </a:br>
            <a:r>
              <a:rPr lang="zh-CN" altLang="en-US" sz="4800" dirty="0" smtClean="0"/>
              <a:t> </a:t>
            </a:r>
            <a:r>
              <a:rPr lang="en-US" altLang="zh-CN" sz="4800" dirty="0" smtClean="0"/>
              <a:t/>
            </a:r>
            <a:br>
              <a:rPr lang="en-US" altLang="zh-CN" sz="4800" dirty="0" smtClean="0"/>
            </a:br>
            <a:r>
              <a:rPr lang="en-US" altLang="zh-CN" sz="4800" dirty="0" smtClean="0">
                <a:latin typeface="黑体" panose="02010609060101010101" pitchFamily="49" charset="-122"/>
              </a:rPr>
              <a:t>E/R</a:t>
            </a:r>
            <a:r>
              <a:rPr lang="zh-CN" altLang="en-US" sz="4800" dirty="0" smtClean="0">
                <a:latin typeface="黑体" panose="02010609060101010101" pitchFamily="49" charset="-122"/>
              </a:rPr>
              <a:t>图如何转换成关系或表</a:t>
            </a:r>
            <a:r>
              <a:rPr lang="zh-CN" altLang="en-US" sz="4800" dirty="0" smtClean="0"/>
              <a:t>？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2A51689-CE56-40A7-8D00-449EEDB215B0}" type="slidenum">
              <a:rPr smtClean="0"/>
              <a:pPr>
                <a:defRPr/>
              </a:pPr>
              <a:t>24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defRPr/>
            </a:pPr>
            <a:r>
              <a:rPr lang="en-US" altLang="zh-CN" smtClean="0"/>
              <a:t>E-R</a:t>
            </a:r>
            <a:r>
              <a:rPr lang="zh-CN" altLang="en-US" smtClean="0"/>
              <a:t>图向关系模型的转换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idx="1"/>
          </p:nvPr>
        </p:nvSpPr>
        <p:spPr>
          <a:xfrm>
            <a:off x="684213" y="1412875"/>
            <a:ext cx="8229600" cy="4819650"/>
          </a:xfrm>
          <a:gradFill rotWithShape="1">
            <a:gsLst>
              <a:gs pos="0">
                <a:srgbClr val="FFCC00"/>
              </a:gs>
              <a:gs pos="100000">
                <a:srgbClr val="FFFFFF"/>
              </a:gs>
            </a:gsLst>
            <a:path path="shape">
              <a:fillToRect l="50000" t="50000" r="50000" b="50000"/>
            </a:path>
          </a:gradFill>
          <a:ln w="19050" algn="ctr">
            <a:solidFill>
              <a:srgbClr val="FF6600"/>
            </a:solidFill>
            <a:miter lim="800000"/>
            <a:headEnd/>
            <a:tailEnd/>
          </a:ln>
          <a:effectLst>
            <a:outerShdw dist="53882" dir="2700000" algn="ctr" rotWithShape="0">
              <a:schemeClr val="accent2">
                <a:alpha val="50000"/>
              </a:schemeClr>
            </a:outerShdw>
          </a:effectLst>
        </p:spPr>
        <p:txBody>
          <a:bodyPr>
            <a:spAutoFit/>
          </a:bodyPr>
          <a:lstStyle/>
          <a:p>
            <a:pPr>
              <a:buClr>
                <a:schemeClr val="accent1"/>
              </a:buClr>
              <a:buFont typeface="Wingdings" panose="05000000000000000000" pitchFamily="2" charset="2"/>
              <a:buNone/>
              <a:defRPr/>
            </a:pPr>
            <a:r>
              <a:rPr kumimoji="1" lang="en-US" altLang="zh-CN" sz="2400" dirty="0" smtClean="0">
                <a:solidFill>
                  <a:srgbClr val="333399"/>
                </a:solidFill>
                <a:latin typeface="黑体" panose="02010609060101010101" pitchFamily="49" charset="-122"/>
              </a:rPr>
              <a:t>(1) 1:1</a:t>
            </a:r>
            <a:r>
              <a:rPr kumimoji="1" lang="zh-CN" altLang="en-US" sz="2400" dirty="0" smtClean="0">
                <a:solidFill>
                  <a:srgbClr val="333399"/>
                </a:solidFill>
                <a:latin typeface="黑体" panose="02010609060101010101" pitchFamily="49" charset="-122"/>
              </a:rPr>
              <a:t>联系</a:t>
            </a:r>
          </a:p>
          <a:p>
            <a:pPr lvl="1">
              <a:defRPr/>
            </a:pPr>
            <a:r>
              <a:rPr lang="zh-CN" altLang="en-US" dirty="0" smtClean="0"/>
              <a:t>可以转换为一个独立的关系模式，</a:t>
            </a:r>
          </a:p>
          <a:p>
            <a:pPr lvl="1">
              <a:defRPr/>
            </a:pPr>
            <a:r>
              <a:rPr lang="zh-CN" altLang="en-US" dirty="0" smtClean="0"/>
              <a:t>也可以与任意一端对应的关系模式合并。</a:t>
            </a:r>
          </a:p>
          <a:p>
            <a:pPr>
              <a:buClr>
                <a:schemeClr val="accent1"/>
              </a:buClr>
              <a:buFont typeface="Wingdings" panose="05000000000000000000" pitchFamily="2" charset="2"/>
              <a:buNone/>
              <a:defRPr/>
            </a:pPr>
            <a:r>
              <a:rPr kumimoji="1" lang="en-US" altLang="zh-CN" sz="2400" dirty="0" smtClean="0">
                <a:solidFill>
                  <a:srgbClr val="333399"/>
                </a:solidFill>
                <a:latin typeface="黑体" panose="02010609060101010101" pitchFamily="49" charset="-122"/>
              </a:rPr>
              <a:t>(2) 1:n</a:t>
            </a:r>
            <a:r>
              <a:rPr kumimoji="1" lang="zh-CN" altLang="en-US" sz="2400" dirty="0" smtClean="0">
                <a:solidFill>
                  <a:srgbClr val="333399"/>
                </a:solidFill>
                <a:latin typeface="黑体" panose="02010609060101010101" pitchFamily="49" charset="-122"/>
              </a:rPr>
              <a:t>联系</a:t>
            </a:r>
          </a:p>
          <a:p>
            <a:pPr lvl="1">
              <a:defRPr/>
            </a:pPr>
            <a:r>
              <a:rPr lang="zh-CN" altLang="en-US" dirty="0" smtClean="0"/>
              <a:t>可以转换为一个独立的关系模式，</a:t>
            </a:r>
          </a:p>
          <a:p>
            <a:pPr lvl="1">
              <a:defRPr/>
            </a:pPr>
            <a:r>
              <a:rPr lang="zh-CN" altLang="en-US" dirty="0" smtClean="0"/>
              <a:t>也可以与</a:t>
            </a:r>
            <a:r>
              <a:rPr lang="en-US" altLang="zh-CN" dirty="0" smtClean="0"/>
              <a:t>n</a:t>
            </a:r>
            <a:r>
              <a:rPr lang="zh-CN" altLang="en-US" dirty="0" smtClean="0"/>
              <a:t>端对应的关系模式合并。</a:t>
            </a:r>
          </a:p>
          <a:p>
            <a:pPr>
              <a:buClr>
                <a:schemeClr val="accent1"/>
              </a:buClr>
              <a:buFont typeface="Wingdings" panose="05000000000000000000" pitchFamily="2" charset="2"/>
              <a:buNone/>
              <a:defRPr/>
            </a:pPr>
            <a:r>
              <a:rPr kumimoji="1" lang="en-US" altLang="zh-CN" sz="2400" dirty="0" smtClean="0">
                <a:solidFill>
                  <a:srgbClr val="333399"/>
                </a:solidFill>
                <a:latin typeface="黑体" panose="02010609060101010101" pitchFamily="49" charset="-122"/>
              </a:rPr>
              <a:t>(3) m:n</a:t>
            </a:r>
            <a:r>
              <a:rPr kumimoji="1" lang="zh-CN" altLang="en-US" sz="2400" dirty="0" smtClean="0">
                <a:solidFill>
                  <a:srgbClr val="333399"/>
                </a:solidFill>
                <a:latin typeface="黑体" panose="02010609060101010101" pitchFamily="49" charset="-122"/>
              </a:rPr>
              <a:t>联系</a:t>
            </a:r>
          </a:p>
          <a:p>
            <a:pPr lvl="1">
              <a:defRPr/>
            </a:pPr>
            <a:r>
              <a:rPr lang="zh-CN" altLang="en-US" dirty="0" smtClean="0"/>
              <a:t>必须转换为一个关系模式。</a:t>
            </a:r>
          </a:p>
          <a:p>
            <a:pPr lvl="1">
              <a:defRPr/>
            </a:pPr>
            <a:r>
              <a:rPr lang="zh-CN" altLang="en-US" dirty="0" smtClean="0"/>
              <a:t>例，“选修”联系是一个</a:t>
            </a:r>
            <a:r>
              <a:rPr lang="en-US" altLang="zh-CN" dirty="0" smtClean="0"/>
              <a:t>m:n</a:t>
            </a:r>
            <a:r>
              <a:rPr lang="zh-CN" altLang="en-US" dirty="0" smtClean="0"/>
              <a:t>联系，可以将它转换为如下关系模式，其中学号与课程号为关系的组合码：</a:t>
            </a:r>
          </a:p>
          <a:p>
            <a:pPr marL="457200" lvl="1" indent="0">
              <a:buFont typeface="Wingdings" panose="05000000000000000000" pitchFamily="2" charset="2"/>
              <a:buNone/>
              <a:defRPr/>
            </a:pPr>
            <a:r>
              <a:rPr lang="zh-CN" altLang="en-US" dirty="0"/>
              <a:t> </a:t>
            </a:r>
            <a:r>
              <a:rPr lang="zh-CN" altLang="en-US" dirty="0" smtClean="0"/>
              <a:t>   选修（学号，课程号，成绩）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FADF870-3206-4719-9141-CA7307FA1FE7}" type="slidenum">
              <a:rPr/>
              <a:pPr>
                <a:defRPr/>
              </a:pPr>
              <a:t>25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7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07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07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07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07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072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4563" name="Group 3"/>
          <p:cNvGrpSpPr>
            <a:grpSpLocks/>
          </p:cNvGrpSpPr>
          <p:nvPr/>
        </p:nvGrpSpPr>
        <p:grpSpPr bwMode="auto">
          <a:xfrm>
            <a:off x="355600" y="1062038"/>
            <a:ext cx="8551863" cy="4727575"/>
            <a:chOff x="236" y="718"/>
            <a:chExt cx="5387" cy="3779"/>
          </a:xfrm>
        </p:grpSpPr>
        <p:grpSp>
          <p:nvGrpSpPr>
            <p:cNvPr id="46177" name="Group 4"/>
            <p:cNvGrpSpPr>
              <a:grpSpLocks/>
            </p:cNvGrpSpPr>
            <p:nvPr/>
          </p:nvGrpSpPr>
          <p:grpSpPr bwMode="auto">
            <a:xfrm>
              <a:off x="236" y="718"/>
              <a:ext cx="2407" cy="1171"/>
              <a:chOff x="236" y="718"/>
              <a:chExt cx="2310" cy="1171"/>
            </a:xfrm>
          </p:grpSpPr>
          <p:sp>
            <p:nvSpPr>
              <p:cNvPr id="46212" name="Text Box 5"/>
              <p:cNvSpPr txBox="1">
                <a:spLocks noChangeArrowheads="1"/>
              </p:cNvSpPr>
              <p:nvPr/>
            </p:nvSpPr>
            <p:spPr bwMode="auto">
              <a:xfrm>
                <a:off x="1525" y="1487"/>
                <a:ext cx="584" cy="369"/>
              </a:xfrm>
              <a:prstGeom prst="rect">
                <a:avLst/>
              </a:prstGeom>
              <a:noFill/>
              <a:ln w="28575" algn="ctr">
                <a:solidFill>
                  <a:schemeClr val="hlink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339966"/>
                  </a:buClr>
                  <a:buFont typeface="Wingdings" panose="05000000000000000000" pitchFamily="2" charset="2"/>
                  <a:buChar char="q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FF0000"/>
                  </a:buClr>
                  <a:buSzPct val="90000"/>
                  <a:buFont typeface="Wingdings" panose="05000000000000000000" pitchFamily="2" charset="2"/>
                  <a:buChar char="q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339966"/>
                  </a:buClr>
                  <a:buFont typeface="Wingdings" panose="05000000000000000000" pitchFamily="2" charset="2"/>
                  <a:buChar char="q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buClrTx/>
                  <a:buFont typeface="Wingdings" panose="05000000000000000000" pitchFamily="2" charset="2"/>
                  <a:buNone/>
                </a:pPr>
                <a:r>
                  <a:rPr lang="zh-CN" altLang="en-US" sz="2400" b="1">
                    <a:latin typeface="Arial Narrow" panose="020B0606020202030204" pitchFamily="34" charset="0"/>
                    <a:ea typeface="楷体_GB2312" panose="02010609030101010101" pitchFamily="49" charset="-122"/>
                  </a:rPr>
                  <a:t>教师</a:t>
                </a:r>
              </a:p>
            </p:txBody>
          </p:sp>
          <p:sp>
            <p:nvSpPr>
              <p:cNvPr id="46213" name="Oval 6"/>
              <p:cNvSpPr>
                <a:spLocks noChangeArrowheads="1"/>
              </p:cNvSpPr>
              <p:nvPr/>
            </p:nvSpPr>
            <p:spPr bwMode="auto">
              <a:xfrm>
                <a:off x="236" y="1439"/>
                <a:ext cx="593" cy="450"/>
              </a:xfrm>
              <a:prstGeom prst="ellipse">
                <a:avLst/>
              </a:prstGeom>
              <a:noFill/>
              <a:ln w="2857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339966"/>
                  </a:buClr>
                  <a:buFont typeface="Wingdings" panose="05000000000000000000" pitchFamily="2" charset="2"/>
                  <a:buChar char="q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FF0000"/>
                  </a:buClr>
                  <a:buSzPct val="90000"/>
                  <a:buFont typeface="Wingdings" panose="05000000000000000000" pitchFamily="2" charset="2"/>
                  <a:buChar char="q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339966"/>
                  </a:buClr>
                  <a:buFont typeface="Wingdings" panose="05000000000000000000" pitchFamily="2" charset="2"/>
                  <a:buChar char="q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buClrTx/>
                  <a:buFont typeface="Wingdings" panose="05000000000000000000" pitchFamily="2" charset="2"/>
                  <a:buNone/>
                </a:pPr>
                <a:r>
                  <a:rPr lang="zh-CN" altLang="en-US" sz="2000">
                    <a:latin typeface="Arial Narrow" panose="020B0606020202030204" pitchFamily="34" charset="0"/>
                    <a:ea typeface="楷体_GB2312" panose="02010609030101010101" pitchFamily="49" charset="-122"/>
                  </a:rPr>
                  <a:t>编号</a:t>
                </a:r>
              </a:p>
            </p:txBody>
          </p:sp>
          <p:sp>
            <p:nvSpPr>
              <p:cNvPr id="46214" name="Oval 7"/>
              <p:cNvSpPr>
                <a:spLocks noChangeArrowheads="1"/>
              </p:cNvSpPr>
              <p:nvPr/>
            </p:nvSpPr>
            <p:spPr bwMode="auto">
              <a:xfrm>
                <a:off x="524" y="910"/>
                <a:ext cx="593" cy="450"/>
              </a:xfrm>
              <a:prstGeom prst="ellipse">
                <a:avLst/>
              </a:prstGeom>
              <a:noFill/>
              <a:ln w="2857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339966"/>
                  </a:buClr>
                  <a:buFont typeface="Wingdings" panose="05000000000000000000" pitchFamily="2" charset="2"/>
                  <a:buChar char="q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FF0000"/>
                  </a:buClr>
                  <a:buSzPct val="90000"/>
                  <a:buFont typeface="Wingdings" panose="05000000000000000000" pitchFamily="2" charset="2"/>
                  <a:buChar char="q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339966"/>
                  </a:buClr>
                  <a:buFont typeface="Wingdings" panose="05000000000000000000" pitchFamily="2" charset="2"/>
                  <a:buChar char="q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buClrTx/>
                  <a:buFont typeface="Wingdings" panose="05000000000000000000" pitchFamily="2" charset="2"/>
                  <a:buNone/>
                </a:pPr>
                <a:r>
                  <a:rPr lang="zh-CN" altLang="en-US" sz="2000">
                    <a:latin typeface="Arial Narrow" panose="020B0606020202030204" pitchFamily="34" charset="0"/>
                    <a:ea typeface="楷体_GB2312" panose="02010609030101010101" pitchFamily="49" charset="-122"/>
                  </a:rPr>
                  <a:t>姓名</a:t>
                </a:r>
              </a:p>
            </p:txBody>
          </p:sp>
          <p:sp>
            <p:nvSpPr>
              <p:cNvPr id="46215" name="Oval 8"/>
              <p:cNvSpPr>
                <a:spLocks noChangeArrowheads="1"/>
              </p:cNvSpPr>
              <p:nvPr/>
            </p:nvSpPr>
            <p:spPr bwMode="auto">
              <a:xfrm>
                <a:off x="1244" y="718"/>
                <a:ext cx="593" cy="450"/>
              </a:xfrm>
              <a:prstGeom prst="ellipse">
                <a:avLst/>
              </a:prstGeom>
              <a:noFill/>
              <a:ln w="2857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339966"/>
                  </a:buClr>
                  <a:buFont typeface="Wingdings" panose="05000000000000000000" pitchFamily="2" charset="2"/>
                  <a:buChar char="q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FF0000"/>
                  </a:buClr>
                  <a:buSzPct val="90000"/>
                  <a:buFont typeface="Wingdings" panose="05000000000000000000" pitchFamily="2" charset="2"/>
                  <a:buChar char="q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339966"/>
                  </a:buClr>
                  <a:buFont typeface="Wingdings" panose="05000000000000000000" pitchFamily="2" charset="2"/>
                  <a:buChar char="q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buClrTx/>
                  <a:buFont typeface="Wingdings" panose="05000000000000000000" pitchFamily="2" charset="2"/>
                  <a:buNone/>
                </a:pPr>
                <a:r>
                  <a:rPr lang="zh-CN" altLang="en-US" sz="2000">
                    <a:latin typeface="Arial Narrow" panose="020B0606020202030204" pitchFamily="34" charset="0"/>
                    <a:ea typeface="楷体_GB2312" panose="02010609030101010101" pitchFamily="49" charset="-122"/>
                  </a:rPr>
                  <a:t>性别</a:t>
                </a:r>
              </a:p>
            </p:txBody>
          </p:sp>
          <p:sp>
            <p:nvSpPr>
              <p:cNvPr id="46216" name="Oval 9"/>
              <p:cNvSpPr>
                <a:spLocks noChangeArrowheads="1"/>
              </p:cNvSpPr>
              <p:nvPr/>
            </p:nvSpPr>
            <p:spPr bwMode="auto">
              <a:xfrm>
                <a:off x="1953" y="718"/>
                <a:ext cx="593" cy="450"/>
              </a:xfrm>
              <a:prstGeom prst="ellipse">
                <a:avLst/>
              </a:prstGeom>
              <a:noFill/>
              <a:ln w="2857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339966"/>
                  </a:buClr>
                  <a:buFont typeface="Wingdings" panose="05000000000000000000" pitchFamily="2" charset="2"/>
                  <a:buChar char="q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FF0000"/>
                  </a:buClr>
                  <a:buSzPct val="90000"/>
                  <a:buFont typeface="Wingdings" panose="05000000000000000000" pitchFamily="2" charset="2"/>
                  <a:buChar char="q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339966"/>
                  </a:buClr>
                  <a:buFont typeface="Wingdings" panose="05000000000000000000" pitchFamily="2" charset="2"/>
                  <a:buChar char="q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buClrTx/>
                  <a:buFont typeface="Wingdings" panose="05000000000000000000" pitchFamily="2" charset="2"/>
                  <a:buNone/>
                </a:pPr>
                <a:r>
                  <a:rPr lang="zh-CN" altLang="en-US" sz="2000">
                    <a:latin typeface="Arial Narrow" panose="020B0606020202030204" pitchFamily="34" charset="0"/>
                    <a:ea typeface="楷体_GB2312" panose="02010609030101010101" pitchFamily="49" charset="-122"/>
                  </a:rPr>
                  <a:t>职称</a:t>
                </a:r>
              </a:p>
            </p:txBody>
          </p:sp>
          <p:cxnSp>
            <p:nvCxnSpPr>
              <p:cNvPr id="46217" name="AutoShape 10"/>
              <p:cNvCxnSpPr>
                <a:cxnSpLocks noChangeShapeType="1"/>
                <a:stCxn id="46213" idx="6"/>
                <a:endCxn id="46212" idx="1"/>
              </p:cNvCxnSpPr>
              <p:nvPr/>
            </p:nvCxnSpPr>
            <p:spPr bwMode="auto">
              <a:xfrm>
                <a:off x="829" y="1664"/>
                <a:ext cx="696" cy="7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46218" name="AutoShape 11"/>
              <p:cNvCxnSpPr>
                <a:cxnSpLocks noChangeShapeType="1"/>
                <a:stCxn id="46214" idx="5"/>
                <a:endCxn id="46212" idx="1"/>
              </p:cNvCxnSpPr>
              <p:nvPr/>
            </p:nvCxnSpPr>
            <p:spPr bwMode="auto">
              <a:xfrm>
                <a:off x="1030" y="1294"/>
                <a:ext cx="495" cy="377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46219" name="AutoShape 12"/>
              <p:cNvCxnSpPr>
                <a:cxnSpLocks noChangeShapeType="1"/>
                <a:stCxn id="46215" idx="4"/>
                <a:endCxn id="46212" idx="0"/>
              </p:cNvCxnSpPr>
              <p:nvPr/>
            </p:nvCxnSpPr>
            <p:spPr bwMode="auto">
              <a:xfrm>
                <a:off x="1541" y="1168"/>
                <a:ext cx="277" cy="319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46220" name="AutoShape 13"/>
              <p:cNvCxnSpPr>
                <a:cxnSpLocks noChangeShapeType="1"/>
                <a:stCxn id="46216" idx="4"/>
                <a:endCxn id="46212" idx="0"/>
              </p:cNvCxnSpPr>
              <p:nvPr/>
            </p:nvCxnSpPr>
            <p:spPr bwMode="auto">
              <a:xfrm flipH="1">
                <a:off x="1817" y="1168"/>
                <a:ext cx="433" cy="319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grpSp>
          <p:nvGrpSpPr>
            <p:cNvPr id="46178" name="Group 14"/>
            <p:cNvGrpSpPr>
              <a:grpSpLocks/>
            </p:cNvGrpSpPr>
            <p:nvPr/>
          </p:nvGrpSpPr>
          <p:grpSpPr bwMode="auto">
            <a:xfrm>
              <a:off x="3213" y="718"/>
              <a:ext cx="2410" cy="1124"/>
              <a:chOff x="3297" y="718"/>
              <a:chExt cx="2323" cy="1124"/>
            </a:xfrm>
          </p:grpSpPr>
          <p:sp>
            <p:nvSpPr>
              <p:cNvPr id="46203" name="Text Box 15"/>
              <p:cNvSpPr txBox="1">
                <a:spLocks noChangeArrowheads="1"/>
              </p:cNvSpPr>
              <p:nvPr/>
            </p:nvSpPr>
            <p:spPr bwMode="auto">
              <a:xfrm>
                <a:off x="3733" y="1473"/>
                <a:ext cx="488" cy="369"/>
              </a:xfrm>
              <a:prstGeom prst="rect">
                <a:avLst/>
              </a:prstGeom>
              <a:noFill/>
              <a:ln w="28575" algn="ctr">
                <a:solidFill>
                  <a:schemeClr val="hlink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339966"/>
                  </a:buClr>
                  <a:buFont typeface="Wingdings" panose="05000000000000000000" pitchFamily="2" charset="2"/>
                  <a:buChar char="q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FF0000"/>
                  </a:buClr>
                  <a:buSzPct val="90000"/>
                  <a:buFont typeface="Wingdings" panose="05000000000000000000" pitchFamily="2" charset="2"/>
                  <a:buChar char="q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339966"/>
                  </a:buClr>
                  <a:buFont typeface="Wingdings" panose="05000000000000000000" pitchFamily="2" charset="2"/>
                  <a:buChar char="q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buClrTx/>
                  <a:buFont typeface="Wingdings" panose="05000000000000000000" pitchFamily="2" charset="2"/>
                  <a:buNone/>
                </a:pPr>
                <a:r>
                  <a:rPr lang="zh-CN" altLang="en-US" sz="2400" b="1">
                    <a:latin typeface="Arial Narrow" panose="020B0606020202030204" pitchFamily="34" charset="0"/>
                    <a:ea typeface="楷体_GB2312" panose="02010609030101010101" pitchFamily="49" charset="-122"/>
                  </a:rPr>
                  <a:t>学生</a:t>
                </a:r>
              </a:p>
            </p:txBody>
          </p:sp>
          <p:sp>
            <p:nvSpPr>
              <p:cNvPr id="46204" name="Oval 16"/>
              <p:cNvSpPr>
                <a:spLocks noChangeArrowheads="1"/>
              </p:cNvSpPr>
              <p:nvPr/>
            </p:nvSpPr>
            <p:spPr bwMode="auto">
              <a:xfrm>
                <a:off x="4832" y="995"/>
                <a:ext cx="596" cy="450"/>
              </a:xfrm>
              <a:prstGeom prst="ellipse">
                <a:avLst/>
              </a:prstGeom>
              <a:noFill/>
              <a:ln w="2857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339966"/>
                  </a:buClr>
                  <a:buFont typeface="Wingdings" panose="05000000000000000000" pitchFamily="2" charset="2"/>
                  <a:buChar char="q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FF0000"/>
                  </a:buClr>
                  <a:buSzPct val="90000"/>
                  <a:buFont typeface="Wingdings" panose="05000000000000000000" pitchFamily="2" charset="2"/>
                  <a:buChar char="q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339966"/>
                  </a:buClr>
                  <a:buFont typeface="Wingdings" panose="05000000000000000000" pitchFamily="2" charset="2"/>
                  <a:buChar char="q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buClrTx/>
                  <a:buFont typeface="Wingdings" panose="05000000000000000000" pitchFamily="2" charset="2"/>
                  <a:buNone/>
                </a:pPr>
                <a:r>
                  <a:rPr lang="zh-CN" altLang="en-US" sz="2000">
                    <a:latin typeface="Arial Narrow" panose="020B0606020202030204" pitchFamily="34" charset="0"/>
                    <a:ea typeface="楷体_GB2312" panose="02010609030101010101" pitchFamily="49" charset="-122"/>
                  </a:rPr>
                  <a:t>性别</a:t>
                </a:r>
              </a:p>
            </p:txBody>
          </p:sp>
          <p:sp>
            <p:nvSpPr>
              <p:cNvPr id="46205" name="Oval 17"/>
              <p:cNvSpPr>
                <a:spLocks noChangeArrowheads="1"/>
              </p:cNvSpPr>
              <p:nvPr/>
            </p:nvSpPr>
            <p:spPr bwMode="auto">
              <a:xfrm>
                <a:off x="5024" y="1391"/>
                <a:ext cx="596" cy="450"/>
              </a:xfrm>
              <a:prstGeom prst="ellipse">
                <a:avLst/>
              </a:prstGeom>
              <a:noFill/>
              <a:ln w="2857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339966"/>
                  </a:buClr>
                  <a:buFont typeface="Wingdings" panose="05000000000000000000" pitchFamily="2" charset="2"/>
                  <a:buChar char="q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FF0000"/>
                  </a:buClr>
                  <a:buSzPct val="90000"/>
                  <a:buFont typeface="Wingdings" panose="05000000000000000000" pitchFamily="2" charset="2"/>
                  <a:buChar char="q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339966"/>
                  </a:buClr>
                  <a:buFont typeface="Wingdings" panose="05000000000000000000" pitchFamily="2" charset="2"/>
                  <a:buChar char="q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buClrTx/>
                  <a:buFont typeface="Wingdings" panose="05000000000000000000" pitchFamily="2" charset="2"/>
                  <a:buNone/>
                </a:pPr>
                <a:r>
                  <a:rPr lang="zh-CN" altLang="en-US" sz="2000">
                    <a:latin typeface="Arial Narrow" panose="020B0606020202030204" pitchFamily="34" charset="0"/>
                    <a:ea typeface="楷体_GB2312" panose="02010609030101010101" pitchFamily="49" charset="-122"/>
                  </a:rPr>
                  <a:t>生日</a:t>
                </a:r>
              </a:p>
            </p:txBody>
          </p:sp>
          <p:sp>
            <p:nvSpPr>
              <p:cNvPr id="46206" name="Oval 18"/>
              <p:cNvSpPr>
                <a:spLocks noChangeArrowheads="1"/>
              </p:cNvSpPr>
              <p:nvPr/>
            </p:nvSpPr>
            <p:spPr bwMode="auto">
              <a:xfrm>
                <a:off x="3297" y="718"/>
                <a:ext cx="596" cy="450"/>
              </a:xfrm>
              <a:prstGeom prst="ellipse">
                <a:avLst/>
              </a:prstGeom>
              <a:noFill/>
              <a:ln w="2857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339966"/>
                  </a:buClr>
                  <a:buFont typeface="Wingdings" panose="05000000000000000000" pitchFamily="2" charset="2"/>
                  <a:buChar char="q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FF0000"/>
                  </a:buClr>
                  <a:buSzPct val="90000"/>
                  <a:buFont typeface="Wingdings" panose="05000000000000000000" pitchFamily="2" charset="2"/>
                  <a:buChar char="q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339966"/>
                  </a:buClr>
                  <a:buFont typeface="Wingdings" panose="05000000000000000000" pitchFamily="2" charset="2"/>
                  <a:buChar char="q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buClrTx/>
                  <a:buFont typeface="Wingdings" panose="05000000000000000000" pitchFamily="2" charset="2"/>
                  <a:buNone/>
                </a:pPr>
                <a:r>
                  <a:rPr lang="zh-CN" altLang="en-US" sz="2000">
                    <a:latin typeface="Arial Narrow" panose="020B0606020202030204" pitchFamily="34" charset="0"/>
                    <a:ea typeface="楷体_GB2312" panose="02010609030101010101" pitchFamily="49" charset="-122"/>
                  </a:rPr>
                  <a:t>学号</a:t>
                </a:r>
              </a:p>
            </p:txBody>
          </p:sp>
          <p:sp>
            <p:nvSpPr>
              <p:cNvPr id="46207" name="Oval 19"/>
              <p:cNvSpPr>
                <a:spLocks noChangeArrowheads="1"/>
              </p:cNvSpPr>
              <p:nvPr/>
            </p:nvSpPr>
            <p:spPr bwMode="auto">
              <a:xfrm>
                <a:off x="4149" y="755"/>
                <a:ext cx="596" cy="450"/>
              </a:xfrm>
              <a:prstGeom prst="ellipse">
                <a:avLst/>
              </a:prstGeom>
              <a:noFill/>
              <a:ln w="2857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339966"/>
                  </a:buClr>
                  <a:buFont typeface="Wingdings" panose="05000000000000000000" pitchFamily="2" charset="2"/>
                  <a:buChar char="q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FF0000"/>
                  </a:buClr>
                  <a:buSzPct val="90000"/>
                  <a:buFont typeface="Wingdings" panose="05000000000000000000" pitchFamily="2" charset="2"/>
                  <a:buChar char="q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339966"/>
                  </a:buClr>
                  <a:buFont typeface="Wingdings" panose="05000000000000000000" pitchFamily="2" charset="2"/>
                  <a:buChar char="q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buClrTx/>
                  <a:buFont typeface="Wingdings" panose="05000000000000000000" pitchFamily="2" charset="2"/>
                  <a:buNone/>
                </a:pPr>
                <a:r>
                  <a:rPr lang="zh-CN" altLang="en-US" sz="2000">
                    <a:latin typeface="Arial Narrow" panose="020B0606020202030204" pitchFamily="34" charset="0"/>
                    <a:ea typeface="楷体_GB2312" panose="02010609030101010101" pitchFamily="49" charset="-122"/>
                  </a:rPr>
                  <a:t>姓名</a:t>
                </a:r>
              </a:p>
            </p:txBody>
          </p:sp>
          <p:cxnSp>
            <p:nvCxnSpPr>
              <p:cNvPr id="46208" name="AutoShape 20"/>
              <p:cNvCxnSpPr>
                <a:cxnSpLocks noChangeShapeType="1"/>
                <a:stCxn id="46204" idx="2"/>
                <a:endCxn id="46203" idx="3"/>
              </p:cNvCxnSpPr>
              <p:nvPr/>
            </p:nvCxnSpPr>
            <p:spPr bwMode="auto">
              <a:xfrm flipH="1">
                <a:off x="4221" y="1220"/>
                <a:ext cx="611" cy="438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46209" name="AutoShape 21"/>
              <p:cNvCxnSpPr>
                <a:cxnSpLocks noChangeShapeType="1"/>
                <a:stCxn id="46205" idx="2"/>
                <a:endCxn id="46203" idx="3"/>
              </p:cNvCxnSpPr>
              <p:nvPr/>
            </p:nvCxnSpPr>
            <p:spPr bwMode="auto">
              <a:xfrm flipH="1">
                <a:off x="4221" y="1616"/>
                <a:ext cx="803" cy="42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46210" name="AutoShape 22"/>
              <p:cNvCxnSpPr>
                <a:cxnSpLocks noChangeShapeType="1"/>
                <a:stCxn id="46206" idx="4"/>
                <a:endCxn id="46203" idx="0"/>
              </p:cNvCxnSpPr>
              <p:nvPr/>
            </p:nvCxnSpPr>
            <p:spPr bwMode="auto">
              <a:xfrm>
                <a:off x="3595" y="1168"/>
                <a:ext cx="382" cy="305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46211" name="AutoShape 23"/>
              <p:cNvCxnSpPr>
                <a:cxnSpLocks noChangeShapeType="1"/>
                <a:stCxn id="46207" idx="4"/>
                <a:endCxn id="46203" idx="0"/>
              </p:cNvCxnSpPr>
              <p:nvPr/>
            </p:nvCxnSpPr>
            <p:spPr bwMode="auto">
              <a:xfrm flipH="1">
                <a:off x="3977" y="1205"/>
                <a:ext cx="470" cy="268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grpSp>
          <p:nvGrpSpPr>
            <p:cNvPr id="46179" name="Group 24"/>
            <p:cNvGrpSpPr>
              <a:grpSpLocks/>
            </p:cNvGrpSpPr>
            <p:nvPr/>
          </p:nvGrpSpPr>
          <p:grpSpPr bwMode="auto">
            <a:xfrm>
              <a:off x="1579" y="3232"/>
              <a:ext cx="2903" cy="1265"/>
              <a:chOff x="1675" y="3232"/>
              <a:chExt cx="2805" cy="1265"/>
            </a:xfrm>
          </p:grpSpPr>
          <p:sp>
            <p:nvSpPr>
              <p:cNvPr id="46194" name="Text Box 25"/>
              <p:cNvSpPr txBox="1">
                <a:spLocks noChangeArrowheads="1"/>
              </p:cNvSpPr>
              <p:nvPr/>
            </p:nvSpPr>
            <p:spPr bwMode="auto">
              <a:xfrm>
                <a:off x="2688" y="3315"/>
                <a:ext cx="489" cy="369"/>
              </a:xfrm>
              <a:prstGeom prst="rect">
                <a:avLst/>
              </a:prstGeom>
              <a:noFill/>
              <a:ln w="28575" algn="ctr">
                <a:solidFill>
                  <a:schemeClr val="hlink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339966"/>
                  </a:buClr>
                  <a:buFont typeface="Wingdings" panose="05000000000000000000" pitchFamily="2" charset="2"/>
                  <a:buChar char="q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FF0000"/>
                  </a:buClr>
                  <a:buSzPct val="90000"/>
                  <a:buFont typeface="Wingdings" panose="05000000000000000000" pitchFamily="2" charset="2"/>
                  <a:buChar char="q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339966"/>
                  </a:buClr>
                  <a:buFont typeface="Wingdings" panose="05000000000000000000" pitchFamily="2" charset="2"/>
                  <a:buChar char="q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buClrTx/>
                  <a:buFont typeface="Wingdings" panose="05000000000000000000" pitchFamily="2" charset="2"/>
                  <a:buNone/>
                </a:pPr>
                <a:r>
                  <a:rPr lang="zh-CN" altLang="en-US" sz="2400" b="1">
                    <a:latin typeface="Arial Narrow" panose="020B0606020202030204" pitchFamily="34" charset="0"/>
                    <a:ea typeface="楷体_GB2312" panose="02010609030101010101" pitchFamily="49" charset="-122"/>
                  </a:rPr>
                  <a:t>课程</a:t>
                </a:r>
              </a:p>
            </p:txBody>
          </p:sp>
          <p:sp>
            <p:nvSpPr>
              <p:cNvPr id="46195" name="Oval 26"/>
              <p:cNvSpPr>
                <a:spLocks noChangeArrowheads="1"/>
              </p:cNvSpPr>
              <p:nvPr/>
            </p:nvSpPr>
            <p:spPr bwMode="auto">
              <a:xfrm>
                <a:off x="2107" y="3856"/>
                <a:ext cx="597" cy="450"/>
              </a:xfrm>
              <a:prstGeom prst="ellipse">
                <a:avLst/>
              </a:prstGeom>
              <a:noFill/>
              <a:ln w="2857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339966"/>
                  </a:buClr>
                  <a:buFont typeface="Wingdings" panose="05000000000000000000" pitchFamily="2" charset="2"/>
                  <a:buChar char="q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FF0000"/>
                  </a:buClr>
                  <a:buSzPct val="90000"/>
                  <a:buFont typeface="Wingdings" panose="05000000000000000000" pitchFamily="2" charset="2"/>
                  <a:buChar char="q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339966"/>
                  </a:buClr>
                  <a:buFont typeface="Wingdings" panose="05000000000000000000" pitchFamily="2" charset="2"/>
                  <a:buChar char="q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buClrTx/>
                  <a:buFont typeface="Wingdings" panose="05000000000000000000" pitchFamily="2" charset="2"/>
                  <a:buNone/>
                </a:pPr>
                <a:r>
                  <a:rPr lang="zh-CN" altLang="en-US" sz="2000">
                    <a:latin typeface="Arial Narrow" panose="020B0606020202030204" pitchFamily="34" charset="0"/>
                    <a:ea typeface="楷体_GB2312" panose="02010609030101010101" pitchFamily="49" charset="-122"/>
                  </a:rPr>
                  <a:t>名称</a:t>
                </a:r>
              </a:p>
            </p:txBody>
          </p:sp>
          <p:sp>
            <p:nvSpPr>
              <p:cNvPr id="46196" name="Oval 27"/>
              <p:cNvSpPr>
                <a:spLocks noChangeArrowheads="1"/>
              </p:cNvSpPr>
              <p:nvPr/>
            </p:nvSpPr>
            <p:spPr bwMode="auto">
              <a:xfrm>
                <a:off x="1675" y="3232"/>
                <a:ext cx="597" cy="450"/>
              </a:xfrm>
              <a:prstGeom prst="ellipse">
                <a:avLst/>
              </a:prstGeom>
              <a:noFill/>
              <a:ln w="2857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339966"/>
                  </a:buClr>
                  <a:buFont typeface="Wingdings" panose="05000000000000000000" pitchFamily="2" charset="2"/>
                  <a:buChar char="q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FF0000"/>
                  </a:buClr>
                  <a:buSzPct val="90000"/>
                  <a:buFont typeface="Wingdings" panose="05000000000000000000" pitchFamily="2" charset="2"/>
                  <a:buChar char="q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339966"/>
                  </a:buClr>
                  <a:buFont typeface="Wingdings" panose="05000000000000000000" pitchFamily="2" charset="2"/>
                  <a:buChar char="q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buClrTx/>
                  <a:buFont typeface="Wingdings" panose="05000000000000000000" pitchFamily="2" charset="2"/>
                  <a:buNone/>
                </a:pPr>
                <a:r>
                  <a:rPr lang="zh-CN" altLang="en-US" sz="2000">
                    <a:latin typeface="Arial Narrow" panose="020B0606020202030204" pitchFamily="34" charset="0"/>
                    <a:ea typeface="楷体_GB2312" panose="02010609030101010101" pitchFamily="49" charset="-122"/>
                  </a:rPr>
                  <a:t>课号</a:t>
                </a:r>
              </a:p>
            </p:txBody>
          </p:sp>
          <p:sp>
            <p:nvSpPr>
              <p:cNvPr id="46197" name="Oval 28"/>
              <p:cNvSpPr>
                <a:spLocks noChangeArrowheads="1"/>
              </p:cNvSpPr>
              <p:nvPr/>
            </p:nvSpPr>
            <p:spPr bwMode="auto">
              <a:xfrm>
                <a:off x="3552" y="3701"/>
                <a:ext cx="587" cy="796"/>
              </a:xfrm>
              <a:prstGeom prst="ellipse">
                <a:avLst/>
              </a:prstGeom>
              <a:noFill/>
              <a:ln w="2857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339966"/>
                  </a:buClr>
                  <a:buFont typeface="Wingdings" panose="05000000000000000000" pitchFamily="2" charset="2"/>
                  <a:buChar char="q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FF0000"/>
                  </a:buClr>
                  <a:buSzPct val="90000"/>
                  <a:buFont typeface="Wingdings" panose="05000000000000000000" pitchFamily="2" charset="2"/>
                  <a:buChar char="q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339966"/>
                  </a:buClr>
                  <a:buFont typeface="Wingdings" panose="05000000000000000000" pitchFamily="2" charset="2"/>
                  <a:buChar char="q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buClrTx/>
                  <a:buFont typeface="Wingdings" panose="05000000000000000000" pitchFamily="2" charset="2"/>
                  <a:buNone/>
                </a:pPr>
                <a:r>
                  <a:rPr lang="zh-CN" altLang="en-US" sz="2000">
                    <a:latin typeface="Arial Narrow" panose="020B0606020202030204" pitchFamily="34" charset="0"/>
                    <a:ea typeface="楷体_GB2312" panose="02010609030101010101" pitchFamily="49" charset="-122"/>
                  </a:rPr>
                  <a:t>课时</a:t>
                </a:r>
              </a:p>
            </p:txBody>
          </p:sp>
          <p:sp>
            <p:nvSpPr>
              <p:cNvPr id="46198" name="Oval 29"/>
              <p:cNvSpPr>
                <a:spLocks noChangeArrowheads="1"/>
              </p:cNvSpPr>
              <p:nvPr/>
            </p:nvSpPr>
            <p:spPr bwMode="auto">
              <a:xfrm>
                <a:off x="3883" y="3232"/>
                <a:ext cx="597" cy="450"/>
              </a:xfrm>
              <a:prstGeom prst="ellipse">
                <a:avLst/>
              </a:prstGeom>
              <a:noFill/>
              <a:ln w="2857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339966"/>
                  </a:buClr>
                  <a:buFont typeface="Wingdings" panose="05000000000000000000" pitchFamily="2" charset="2"/>
                  <a:buChar char="q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FF0000"/>
                  </a:buClr>
                  <a:buSzPct val="90000"/>
                  <a:buFont typeface="Wingdings" panose="05000000000000000000" pitchFamily="2" charset="2"/>
                  <a:buChar char="q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339966"/>
                  </a:buClr>
                  <a:buFont typeface="Wingdings" panose="05000000000000000000" pitchFamily="2" charset="2"/>
                  <a:buChar char="q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buClrTx/>
                  <a:buFont typeface="Wingdings" panose="05000000000000000000" pitchFamily="2" charset="2"/>
                  <a:buNone/>
                </a:pPr>
                <a:r>
                  <a:rPr lang="zh-CN" altLang="en-US" sz="2000">
                    <a:latin typeface="Arial Narrow" panose="020B0606020202030204" pitchFamily="34" charset="0"/>
                    <a:ea typeface="楷体_GB2312" panose="02010609030101010101" pitchFamily="49" charset="-122"/>
                  </a:rPr>
                  <a:t>学分</a:t>
                </a:r>
              </a:p>
            </p:txBody>
          </p:sp>
          <p:cxnSp>
            <p:nvCxnSpPr>
              <p:cNvPr id="46199" name="AutoShape 30"/>
              <p:cNvCxnSpPr>
                <a:cxnSpLocks noChangeShapeType="1"/>
                <a:stCxn id="46195" idx="7"/>
                <a:endCxn id="46194" idx="2"/>
              </p:cNvCxnSpPr>
              <p:nvPr/>
            </p:nvCxnSpPr>
            <p:spPr bwMode="auto">
              <a:xfrm flipV="1">
                <a:off x="2617" y="3684"/>
                <a:ext cx="316" cy="238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46200" name="AutoShape 31"/>
              <p:cNvCxnSpPr>
                <a:cxnSpLocks noChangeShapeType="1"/>
                <a:stCxn id="46196" idx="6"/>
                <a:endCxn id="46194" idx="1"/>
              </p:cNvCxnSpPr>
              <p:nvPr/>
            </p:nvCxnSpPr>
            <p:spPr bwMode="auto">
              <a:xfrm>
                <a:off x="2272" y="3457"/>
                <a:ext cx="416" cy="42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46201" name="AutoShape 32"/>
              <p:cNvCxnSpPr>
                <a:cxnSpLocks noChangeShapeType="1"/>
                <a:stCxn id="46197" idx="1"/>
                <a:endCxn id="46194" idx="2"/>
              </p:cNvCxnSpPr>
              <p:nvPr/>
            </p:nvCxnSpPr>
            <p:spPr bwMode="auto">
              <a:xfrm flipH="1" flipV="1">
                <a:off x="2933" y="3684"/>
                <a:ext cx="705" cy="134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46202" name="AutoShape 33"/>
              <p:cNvCxnSpPr>
                <a:cxnSpLocks noChangeShapeType="1"/>
                <a:stCxn id="46198" idx="2"/>
                <a:endCxn id="46194" idx="3"/>
              </p:cNvCxnSpPr>
              <p:nvPr/>
            </p:nvCxnSpPr>
            <p:spPr bwMode="auto">
              <a:xfrm flipH="1">
                <a:off x="3177" y="3457"/>
                <a:ext cx="706" cy="43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grpSp>
          <p:nvGrpSpPr>
            <p:cNvPr id="46180" name="Group 34"/>
            <p:cNvGrpSpPr>
              <a:grpSpLocks/>
            </p:cNvGrpSpPr>
            <p:nvPr/>
          </p:nvGrpSpPr>
          <p:grpSpPr bwMode="auto">
            <a:xfrm>
              <a:off x="1728" y="1856"/>
              <a:ext cx="1153" cy="1459"/>
              <a:chOff x="1728" y="1856"/>
              <a:chExt cx="1153" cy="1459"/>
            </a:xfrm>
          </p:grpSpPr>
          <p:sp>
            <p:nvSpPr>
              <p:cNvPr id="46189" name="AutoShape 35"/>
              <p:cNvSpPr>
                <a:spLocks noChangeArrowheads="1"/>
              </p:cNvSpPr>
              <p:nvPr/>
            </p:nvSpPr>
            <p:spPr bwMode="auto">
              <a:xfrm rot="-1928454">
                <a:off x="1880" y="2207"/>
                <a:ext cx="1001" cy="733"/>
              </a:xfrm>
              <a:prstGeom prst="diamond">
                <a:avLst/>
              </a:prstGeom>
              <a:noFill/>
              <a:ln w="28575" algn="ctr">
                <a:solidFill>
                  <a:schemeClr val="hlink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339966"/>
                  </a:buClr>
                  <a:buFont typeface="Wingdings" panose="05000000000000000000" pitchFamily="2" charset="2"/>
                  <a:buChar char="q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FF0000"/>
                  </a:buClr>
                  <a:buSzPct val="90000"/>
                  <a:buFont typeface="Wingdings" panose="05000000000000000000" pitchFamily="2" charset="2"/>
                  <a:buChar char="q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339966"/>
                  </a:buClr>
                  <a:buFont typeface="Wingdings" panose="05000000000000000000" pitchFamily="2" charset="2"/>
                  <a:buChar char="q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buClrTx/>
                  <a:buFont typeface="Wingdings" panose="05000000000000000000" pitchFamily="2" charset="2"/>
                  <a:buNone/>
                </a:pPr>
                <a:r>
                  <a:rPr lang="zh-CN" altLang="en-US" sz="2400">
                    <a:latin typeface="Arial Narrow" panose="020B0606020202030204" pitchFamily="34" charset="0"/>
                    <a:ea typeface="楷体_GB2312" panose="02010609030101010101" pitchFamily="49" charset="-122"/>
                  </a:rPr>
                  <a:t>授课</a:t>
                </a:r>
              </a:p>
            </p:txBody>
          </p:sp>
          <p:cxnSp>
            <p:nvCxnSpPr>
              <p:cNvPr id="46190" name="AutoShape 36"/>
              <p:cNvCxnSpPr>
                <a:cxnSpLocks noChangeShapeType="1"/>
                <a:stCxn id="46189" idx="2"/>
                <a:endCxn id="46194" idx="0"/>
              </p:cNvCxnSpPr>
              <p:nvPr/>
            </p:nvCxnSpPr>
            <p:spPr bwMode="auto">
              <a:xfrm>
                <a:off x="2534" y="2884"/>
                <a:ext cx="345" cy="431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46191" name="AutoShape 37"/>
              <p:cNvCxnSpPr>
                <a:cxnSpLocks noChangeShapeType="1"/>
                <a:stCxn id="46189" idx="0"/>
                <a:endCxn id="46212" idx="2"/>
              </p:cNvCxnSpPr>
              <p:nvPr/>
            </p:nvCxnSpPr>
            <p:spPr bwMode="auto">
              <a:xfrm flipH="1" flipV="1">
                <a:off x="1883" y="1856"/>
                <a:ext cx="344" cy="407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46192" name="Text Box 38"/>
              <p:cNvSpPr txBox="1">
                <a:spLocks noChangeArrowheads="1"/>
              </p:cNvSpPr>
              <p:nvPr/>
            </p:nvSpPr>
            <p:spPr bwMode="auto">
              <a:xfrm>
                <a:off x="1728" y="2111"/>
                <a:ext cx="247" cy="36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28575" algn="ctr">
                    <a:solidFill>
                      <a:schemeClr val="hlink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339966"/>
                  </a:buClr>
                  <a:buFont typeface="Wingdings" panose="05000000000000000000" pitchFamily="2" charset="2"/>
                  <a:buChar char="q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FF0000"/>
                  </a:buClr>
                  <a:buSzPct val="90000"/>
                  <a:buFont typeface="Wingdings" panose="05000000000000000000" pitchFamily="2" charset="2"/>
                  <a:buChar char="q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339966"/>
                  </a:buClr>
                  <a:buFont typeface="Wingdings" panose="05000000000000000000" pitchFamily="2" charset="2"/>
                  <a:buChar char="q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buClrTx/>
                  <a:buFont typeface="Wingdings" panose="05000000000000000000" pitchFamily="2" charset="2"/>
                  <a:buNone/>
                </a:pPr>
                <a:r>
                  <a:rPr lang="en-US" altLang="zh-CN" sz="2400">
                    <a:latin typeface="Arial Narrow" panose="020B0606020202030204" pitchFamily="34" charset="0"/>
                    <a:ea typeface="楷体_GB2312" panose="02010609030101010101" pitchFamily="49" charset="-122"/>
                  </a:rPr>
                  <a:t>M</a:t>
                </a:r>
              </a:p>
            </p:txBody>
          </p:sp>
          <p:sp>
            <p:nvSpPr>
              <p:cNvPr id="46193" name="Text Box 39"/>
              <p:cNvSpPr txBox="1">
                <a:spLocks noChangeArrowheads="1"/>
              </p:cNvSpPr>
              <p:nvPr/>
            </p:nvSpPr>
            <p:spPr bwMode="auto">
              <a:xfrm>
                <a:off x="2352" y="2928"/>
                <a:ext cx="231" cy="36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28575" algn="ctr">
                    <a:solidFill>
                      <a:schemeClr val="hlink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339966"/>
                  </a:buClr>
                  <a:buFont typeface="Wingdings" panose="05000000000000000000" pitchFamily="2" charset="2"/>
                  <a:buChar char="q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FF0000"/>
                  </a:buClr>
                  <a:buSzPct val="90000"/>
                  <a:buFont typeface="Wingdings" panose="05000000000000000000" pitchFamily="2" charset="2"/>
                  <a:buChar char="q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339966"/>
                  </a:buClr>
                  <a:buFont typeface="Wingdings" panose="05000000000000000000" pitchFamily="2" charset="2"/>
                  <a:buChar char="q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buClrTx/>
                  <a:buFont typeface="Wingdings" panose="05000000000000000000" pitchFamily="2" charset="2"/>
                  <a:buNone/>
                </a:pPr>
                <a:r>
                  <a:rPr lang="en-US" altLang="zh-CN" sz="2400">
                    <a:latin typeface="Arial Narrow" panose="020B0606020202030204" pitchFamily="34" charset="0"/>
                    <a:ea typeface="楷体_GB2312" panose="02010609030101010101" pitchFamily="49" charset="-122"/>
                  </a:rPr>
                  <a:t>N</a:t>
                </a:r>
              </a:p>
            </p:txBody>
          </p:sp>
        </p:grpSp>
        <p:grpSp>
          <p:nvGrpSpPr>
            <p:cNvPr id="46181" name="Group 40"/>
            <p:cNvGrpSpPr>
              <a:grpSpLocks/>
            </p:cNvGrpSpPr>
            <p:nvPr/>
          </p:nvGrpSpPr>
          <p:grpSpPr bwMode="auto">
            <a:xfrm>
              <a:off x="2879" y="1842"/>
              <a:ext cx="2380" cy="1500"/>
              <a:chOff x="2879" y="1842"/>
              <a:chExt cx="2380" cy="1500"/>
            </a:xfrm>
          </p:grpSpPr>
          <p:sp>
            <p:nvSpPr>
              <p:cNvPr id="46182" name="AutoShape 41"/>
              <p:cNvSpPr>
                <a:spLocks noChangeArrowheads="1"/>
              </p:cNvSpPr>
              <p:nvPr/>
            </p:nvSpPr>
            <p:spPr bwMode="auto">
              <a:xfrm rot="1716809">
                <a:off x="3120" y="1904"/>
                <a:ext cx="902" cy="1319"/>
              </a:xfrm>
              <a:prstGeom prst="diamond">
                <a:avLst/>
              </a:prstGeom>
              <a:noFill/>
              <a:ln w="28575" algn="ctr">
                <a:solidFill>
                  <a:schemeClr val="hlink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339966"/>
                  </a:buClr>
                  <a:buFont typeface="Wingdings" panose="05000000000000000000" pitchFamily="2" charset="2"/>
                  <a:buChar char="q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FF0000"/>
                  </a:buClr>
                  <a:buSzPct val="90000"/>
                  <a:buFont typeface="Wingdings" panose="05000000000000000000" pitchFamily="2" charset="2"/>
                  <a:buChar char="q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339966"/>
                  </a:buClr>
                  <a:buFont typeface="Wingdings" panose="05000000000000000000" pitchFamily="2" charset="2"/>
                  <a:buChar char="q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buClrTx/>
                  <a:buFont typeface="Wingdings" panose="05000000000000000000" pitchFamily="2" charset="2"/>
                  <a:buNone/>
                </a:pPr>
                <a:r>
                  <a:rPr lang="zh-CN" altLang="en-US" sz="2400">
                    <a:latin typeface="Arial Narrow" panose="020B0606020202030204" pitchFamily="34" charset="0"/>
                    <a:ea typeface="楷体_GB2312" panose="02010609030101010101" pitchFamily="49" charset="-122"/>
                  </a:rPr>
                  <a:t>选课</a:t>
                </a:r>
              </a:p>
            </p:txBody>
          </p:sp>
          <p:cxnSp>
            <p:nvCxnSpPr>
              <p:cNvPr id="46183" name="AutoShape 42"/>
              <p:cNvCxnSpPr>
                <a:cxnSpLocks noChangeShapeType="1"/>
                <a:stCxn id="46182" idx="2"/>
                <a:endCxn id="46194" idx="0"/>
              </p:cNvCxnSpPr>
              <p:nvPr/>
            </p:nvCxnSpPr>
            <p:spPr bwMode="auto">
              <a:xfrm flipH="1">
                <a:off x="2879" y="3142"/>
                <a:ext cx="443" cy="173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46184" name="AutoShape 43"/>
              <p:cNvCxnSpPr>
                <a:cxnSpLocks noChangeShapeType="1"/>
                <a:stCxn id="46182" idx="0"/>
                <a:endCxn id="46203" idx="2"/>
              </p:cNvCxnSpPr>
              <p:nvPr/>
            </p:nvCxnSpPr>
            <p:spPr bwMode="auto">
              <a:xfrm flipV="1">
                <a:off x="3820" y="1842"/>
                <a:ext cx="97" cy="143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46185" name="Text Box 44"/>
              <p:cNvSpPr txBox="1">
                <a:spLocks noChangeArrowheads="1"/>
              </p:cNvSpPr>
              <p:nvPr/>
            </p:nvSpPr>
            <p:spPr bwMode="auto">
              <a:xfrm>
                <a:off x="3984" y="1968"/>
                <a:ext cx="222" cy="36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28575" algn="ctr">
                    <a:solidFill>
                      <a:schemeClr val="hlink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339966"/>
                  </a:buClr>
                  <a:buFont typeface="Wingdings" panose="05000000000000000000" pitchFamily="2" charset="2"/>
                  <a:buChar char="q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FF0000"/>
                  </a:buClr>
                  <a:buSzPct val="90000"/>
                  <a:buFont typeface="Wingdings" panose="05000000000000000000" pitchFamily="2" charset="2"/>
                  <a:buChar char="q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339966"/>
                  </a:buClr>
                  <a:buFont typeface="Wingdings" panose="05000000000000000000" pitchFamily="2" charset="2"/>
                  <a:buChar char="q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buClrTx/>
                  <a:buFont typeface="Wingdings" panose="05000000000000000000" pitchFamily="2" charset="2"/>
                  <a:buNone/>
                </a:pPr>
                <a:r>
                  <a:rPr lang="en-US" altLang="zh-CN" sz="2400">
                    <a:latin typeface="Arial Narrow" panose="020B0606020202030204" pitchFamily="34" charset="0"/>
                    <a:ea typeface="楷体_GB2312" panose="02010609030101010101" pitchFamily="49" charset="-122"/>
                  </a:rPr>
                  <a:t>P</a:t>
                </a:r>
              </a:p>
            </p:txBody>
          </p:sp>
          <p:sp>
            <p:nvSpPr>
              <p:cNvPr id="46186" name="Text Box 45"/>
              <p:cNvSpPr txBox="1">
                <a:spLocks noChangeArrowheads="1"/>
              </p:cNvSpPr>
              <p:nvPr/>
            </p:nvSpPr>
            <p:spPr bwMode="auto">
              <a:xfrm>
                <a:off x="3360" y="2976"/>
                <a:ext cx="239" cy="36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28575" algn="ctr">
                    <a:solidFill>
                      <a:schemeClr val="hlink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339966"/>
                  </a:buClr>
                  <a:buFont typeface="Wingdings" panose="05000000000000000000" pitchFamily="2" charset="2"/>
                  <a:buChar char="q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FF0000"/>
                  </a:buClr>
                  <a:buSzPct val="90000"/>
                  <a:buFont typeface="Wingdings" panose="05000000000000000000" pitchFamily="2" charset="2"/>
                  <a:buChar char="q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339966"/>
                  </a:buClr>
                  <a:buFont typeface="Wingdings" panose="05000000000000000000" pitchFamily="2" charset="2"/>
                  <a:buChar char="q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buClrTx/>
                  <a:buFont typeface="Wingdings" panose="05000000000000000000" pitchFamily="2" charset="2"/>
                  <a:buNone/>
                </a:pPr>
                <a:r>
                  <a:rPr lang="en-US" altLang="zh-CN" sz="2400">
                    <a:latin typeface="Arial Narrow" panose="020B0606020202030204" pitchFamily="34" charset="0"/>
                    <a:ea typeface="楷体_GB2312" panose="02010609030101010101" pitchFamily="49" charset="-122"/>
                  </a:rPr>
                  <a:t>Q</a:t>
                </a:r>
              </a:p>
            </p:txBody>
          </p:sp>
          <p:sp>
            <p:nvSpPr>
              <p:cNvPr id="46187" name="Oval 46"/>
              <p:cNvSpPr>
                <a:spLocks noChangeArrowheads="1"/>
              </p:cNvSpPr>
              <p:nvPr/>
            </p:nvSpPr>
            <p:spPr bwMode="auto">
              <a:xfrm>
                <a:off x="4641" y="2542"/>
                <a:ext cx="618" cy="450"/>
              </a:xfrm>
              <a:prstGeom prst="ellipse">
                <a:avLst/>
              </a:prstGeom>
              <a:noFill/>
              <a:ln w="2857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339966"/>
                  </a:buClr>
                  <a:buFont typeface="Wingdings" panose="05000000000000000000" pitchFamily="2" charset="2"/>
                  <a:buChar char="q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FF0000"/>
                  </a:buClr>
                  <a:buSzPct val="90000"/>
                  <a:buFont typeface="Wingdings" panose="05000000000000000000" pitchFamily="2" charset="2"/>
                  <a:buChar char="q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339966"/>
                  </a:buClr>
                  <a:buFont typeface="Wingdings" panose="05000000000000000000" pitchFamily="2" charset="2"/>
                  <a:buChar char="q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buClrTx/>
                  <a:buFont typeface="Wingdings" panose="05000000000000000000" pitchFamily="2" charset="2"/>
                  <a:buNone/>
                </a:pPr>
                <a:r>
                  <a:rPr lang="zh-CN" altLang="en-US" sz="2000">
                    <a:latin typeface="Arial Narrow" panose="020B0606020202030204" pitchFamily="34" charset="0"/>
                    <a:ea typeface="楷体_GB2312" panose="02010609030101010101" pitchFamily="49" charset="-122"/>
                  </a:rPr>
                  <a:t>成绩</a:t>
                </a:r>
              </a:p>
            </p:txBody>
          </p:sp>
          <p:cxnSp>
            <p:nvCxnSpPr>
              <p:cNvPr id="46188" name="AutoShape 47"/>
              <p:cNvCxnSpPr>
                <a:cxnSpLocks noChangeShapeType="1"/>
                <a:stCxn id="46187" idx="2"/>
                <a:endCxn id="46182" idx="3"/>
              </p:cNvCxnSpPr>
              <p:nvPr/>
            </p:nvCxnSpPr>
            <p:spPr bwMode="auto">
              <a:xfrm flipH="1">
                <a:off x="3967" y="2767"/>
                <a:ext cx="674" cy="71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</p:grpSp>
      <p:grpSp>
        <p:nvGrpSpPr>
          <p:cNvPr id="1474648" name="Group 88"/>
          <p:cNvGrpSpPr>
            <a:grpSpLocks/>
          </p:cNvGrpSpPr>
          <p:nvPr/>
        </p:nvGrpSpPr>
        <p:grpSpPr bwMode="auto">
          <a:xfrm>
            <a:off x="457200" y="1524000"/>
            <a:ext cx="5486400" cy="4405313"/>
            <a:chOff x="288" y="960"/>
            <a:chExt cx="3456" cy="2775"/>
          </a:xfrm>
        </p:grpSpPr>
        <p:sp>
          <p:nvSpPr>
            <p:cNvPr id="46171" name="Line 49"/>
            <p:cNvSpPr>
              <a:spLocks noChangeShapeType="1"/>
            </p:cNvSpPr>
            <p:nvPr/>
          </p:nvSpPr>
          <p:spPr bwMode="auto">
            <a:xfrm>
              <a:off x="288" y="1536"/>
              <a:ext cx="432" cy="0"/>
            </a:xfrm>
            <a:prstGeom prst="line">
              <a:avLst/>
            </a:prstGeom>
            <a:noFill/>
            <a:ln w="38100">
              <a:solidFill>
                <a:srgbClr val="00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6172" name="Text Box 50"/>
            <p:cNvSpPr txBox="1">
              <a:spLocks noChangeArrowheads="1"/>
            </p:cNvSpPr>
            <p:nvPr/>
          </p:nvSpPr>
          <p:spPr bwMode="auto">
            <a:xfrm>
              <a:off x="384" y="1632"/>
              <a:ext cx="28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339966"/>
                </a:buClr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FF0000"/>
                </a:buClr>
                <a:buSzPct val="90000"/>
                <a:buFont typeface="Wingdings" panose="05000000000000000000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339966"/>
                </a:buClr>
                <a:buFont typeface="Wingdings" panose="05000000000000000000" pitchFamily="2" charset="2"/>
                <a:buChar char="q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2400">
                  <a:solidFill>
                    <a:srgbClr val="009900"/>
                  </a:solidFill>
                  <a:ea typeface="宋体" panose="02010600030101010101" pitchFamily="2" charset="-122"/>
                </a:rPr>
                <a:t>PK</a:t>
              </a:r>
            </a:p>
          </p:txBody>
        </p:sp>
        <p:sp>
          <p:nvSpPr>
            <p:cNvPr id="46173" name="Line 51"/>
            <p:cNvSpPr>
              <a:spLocks noChangeShapeType="1"/>
            </p:cNvSpPr>
            <p:nvPr/>
          </p:nvSpPr>
          <p:spPr bwMode="auto">
            <a:xfrm>
              <a:off x="3312" y="960"/>
              <a:ext cx="432" cy="0"/>
            </a:xfrm>
            <a:prstGeom prst="line">
              <a:avLst/>
            </a:prstGeom>
            <a:noFill/>
            <a:ln w="38100">
              <a:solidFill>
                <a:srgbClr val="00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6174" name="Text Box 52"/>
            <p:cNvSpPr txBox="1">
              <a:spLocks noChangeArrowheads="1"/>
            </p:cNvSpPr>
            <p:nvPr/>
          </p:nvSpPr>
          <p:spPr bwMode="auto">
            <a:xfrm>
              <a:off x="3408" y="1056"/>
              <a:ext cx="28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339966"/>
                </a:buClr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FF0000"/>
                </a:buClr>
                <a:buSzPct val="90000"/>
                <a:buFont typeface="Wingdings" panose="05000000000000000000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339966"/>
                </a:buClr>
                <a:buFont typeface="Wingdings" panose="05000000000000000000" pitchFamily="2" charset="2"/>
                <a:buChar char="q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2400">
                  <a:solidFill>
                    <a:srgbClr val="009900"/>
                  </a:solidFill>
                  <a:ea typeface="宋体" panose="02010600030101010101" pitchFamily="2" charset="-122"/>
                </a:rPr>
                <a:t>PK</a:t>
              </a:r>
            </a:p>
          </p:txBody>
        </p:sp>
        <p:sp>
          <p:nvSpPr>
            <p:cNvPr id="46175" name="Line 53"/>
            <p:cNvSpPr>
              <a:spLocks noChangeShapeType="1"/>
            </p:cNvSpPr>
            <p:nvPr/>
          </p:nvSpPr>
          <p:spPr bwMode="auto">
            <a:xfrm>
              <a:off x="2112" y="3408"/>
              <a:ext cx="432" cy="0"/>
            </a:xfrm>
            <a:prstGeom prst="line">
              <a:avLst/>
            </a:prstGeom>
            <a:noFill/>
            <a:ln w="38100">
              <a:solidFill>
                <a:srgbClr val="00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6176" name="Text Box 54"/>
            <p:cNvSpPr txBox="1">
              <a:spLocks noChangeArrowheads="1"/>
            </p:cNvSpPr>
            <p:nvPr/>
          </p:nvSpPr>
          <p:spPr bwMode="auto">
            <a:xfrm>
              <a:off x="2160" y="3504"/>
              <a:ext cx="28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339966"/>
                </a:buClr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FF0000"/>
                </a:buClr>
                <a:buSzPct val="90000"/>
                <a:buFont typeface="Wingdings" panose="05000000000000000000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339966"/>
                </a:buClr>
                <a:buFont typeface="Wingdings" panose="05000000000000000000" pitchFamily="2" charset="2"/>
                <a:buChar char="q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2400">
                  <a:solidFill>
                    <a:srgbClr val="009900"/>
                  </a:solidFill>
                  <a:ea typeface="宋体" panose="02010600030101010101" pitchFamily="2" charset="-122"/>
                </a:rPr>
                <a:t>PK</a:t>
              </a:r>
            </a:p>
          </p:txBody>
        </p:sp>
      </p:grpSp>
      <p:sp>
        <p:nvSpPr>
          <p:cNvPr id="1474649" name="Text Box 89"/>
          <p:cNvSpPr txBox="1">
            <a:spLocks noChangeArrowheads="1"/>
          </p:cNvSpPr>
          <p:nvPr/>
        </p:nvSpPr>
        <p:spPr bwMode="auto">
          <a:xfrm>
            <a:off x="609600" y="280988"/>
            <a:ext cx="3994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339966"/>
              </a:buClr>
              <a:buFont typeface="Wingdings" panose="05000000000000000000" pitchFamily="2" charset="2"/>
              <a:buChar char="q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SzPct val="90000"/>
              <a:buFont typeface="Wingdings" panose="05000000000000000000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339966"/>
              </a:buClr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sz="2000">
                <a:solidFill>
                  <a:srgbClr val="333399"/>
                </a:solidFill>
              </a:rPr>
              <a:t>教师（</a:t>
            </a:r>
            <a:r>
              <a:rPr lang="zh-CN" altLang="en-US" sz="2000" u="sng">
                <a:solidFill>
                  <a:srgbClr val="333399"/>
                </a:solidFill>
              </a:rPr>
              <a:t>编号</a:t>
            </a:r>
            <a:r>
              <a:rPr lang="zh-CN" altLang="en-US" sz="2000">
                <a:solidFill>
                  <a:srgbClr val="333399"/>
                </a:solidFill>
              </a:rPr>
              <a:t>，姓名，性别，职称）</a:t>
            </a:r>
          </a:p>
        </p:txBody>
      </p:sp>
      <p:sp>
        <p:nvSpPr>
          <p:cNvPr id="1474650" name="Text Box 90"/>
          <p:cNvSpPr txBox="1">
            <a:spLocks noChangeArrowheads="1"/>
          </p:cNvSpPr>
          <p:nvPr/>
        </p:nvSpPr>
        <p:spPr bwMode="auto">
          <a:xfrm>
            <a:off x="5029200" y="279400"/>
            <a:ext cx="3994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339966"/>
              </a:buClr>
              <a:buFont typeface="Wingdings" panose="05000000000000000000" pitchFamily="2" charset="2"/>
              <a:buChar char="q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SzPct val="90000"/>
              <a:buFont typeface="Wingdings" panose="05000000000000000000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339966"/>
              </a:buClr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sz="2000">
                <a:solidFill>
                  <a:srgbClr val="333399"/>
                </a:solidFill>
              </a:rPr>
              <a:t>学生（学号，姓名，性别，生日）</a:t>
            </a:r>
          </a:p>
        </p:txBody>
      </p:sp>
      <p:sp>
        <p:nvSpPr>
          <p:cNvPr id="1474651" name="Text Box 91"/>
          <p:cNvSpPr txBox="1">
            <a:spLocks noChangeArrowheads="1"/>
          </p:cNvSpPr>
          <p:nvPr/>
        </p:nvSpPr>
        <p:spPr bwMode="auto">
          <a:xfrm>
            <a:off x="2667000" y="5946775"/>
            <a:ext cx="3994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339966"/>
              </a:buClr>
              <a:buFont typeface="Wingdings" panose="05000000000000000000" pitchFamily="2" charset="2"/>
              <a:buChar char="q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SzPct val="90000"/>
              <a:buFont typeface="Wingdings" panose="05000000000000000000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339966"/>
              </a:buClr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sz="2000">
                <a:solidFill>
                  <a:srgbClr val="333399"/>
                </a:solidFill>
              </a:rPr>
              <a:t>课程（课号，课名，课时，学分）</a:t>
            </a:r>
          </a:p>
        </p:txBody>
      </p:sp>
      <p:sp>
        <p:nvSpPr>
          <p:cNvPr id="1474652" name="Text Box 92"/>
          <p:cNvSpPr txBox="1">
            <a:spLocks noChangeArrowheads="1"/>
          </p:cNvSpPr>
          <p:nvPr/>
        </p:nvSpPr>
        <p:spPr bwMode="auto">
          <a:xfrm>
            <a:off x="304800" y="2667000"/>
            <a:ext cx="2554288" cy="396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339966"/>
              </a:buClr>
              <a:buFont typeface="Wingdings" panose="05000000000000000000" pitchFamily="2" charset="2"/>
              <a:buChar char="q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SzPct val="90000"/>
              <a:buFont typeface="Wingdings" panose="05000000000000000000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339966"/>
              </a:buClr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sz="2000">
                <a:solidFill>
                  <a:srgbClr val="333399"/>
                </a:solidFill>
              </a:rPr>
              <a:t>授课（编号，课号）</a:t>
            </a:r>
          </a:p>
        </p:txBody>
      </p:sp>
      <p:sp>
        <p:nvSpPr>
          <p:cNvPr id="1474653" name="Text Box 93"/>
          <p:cNvSpPr txBox="1">
            <a:spLocks noChangeArrowheads="1"/>
          </p:cNvSpPr>
          <p:nvPr/>
        </p:nvSpPr>
        <p:spPr bwMode="auto">
          <a:xfrm>
            <a:off x="5867400" y="2590800"/>
            <a:ext cx="2876550" cy="396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339966"/>
              </a:buClr>
              <a:buFont typeface="Wingdings" panose="05000000000000000000" pitchFamily="2" charset="2"/>
              <a:buChar char="q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SzPct val="90000"/>
              <a:buFont typeface="Wingdings" panose="05000000000000000000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339966"/>
              </a:buClr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sz="2000">
                <a:solidFill>
                  <a:srgbClr val="333399"/>
                </a:solidFill>
              </a:rPr>
              <a:t>选课（学号</a:t>
            </a:r>
            <a:r>
              <a:rPr lang="en-US" altLang="zh-CN" sz="2000">
                <a:solidFill>
                  <a:srgbClr val="333399"/>
                </a:solidFill>
              </a:rPr>
              <a:t>,</a:t>
            </a:r>
            <a:r>
              <a:rPr lang="zh-CN" altLang="en-US" sz="2000">
                <a:solidFill>
                  <a:srgbClr val="333399"/>
                </a:solidFill>
              </a:rPr>
              <a:t>课号</a:t>
            </a:r>
            <a:r>
              <a:rPr lang="en-US" altLang="zh-CN" sz="2000">
                <a:solidFill>
                  <a:srgbClr val="333399"/>
                </a:solidFill>
              </a:rPr>
              <a:t>,</a:t>
            </a:r>
            <a:r>
              <a:rPr lang="zh-CN" altLang="en-US" sz="2000">
                <a:solidFill>
                  <a:srgbClr val="333399"/>
                </a:solidFill>
              </a:rPr>
              <a:t>成绩）</a:t>
            </a:r>
          </a:p>
        </p:txBody>
      </p:sp>
      <p:sp>
        <p:nvSpPr>
          <p:cNvPr id="1474674" name="Text Box 114"/>
          <p:cNvSpPr txBox="1">
            <a:spLocks noChangeArrowheads="1"/>
          </p:cNvSpPr>
          <p:nvPr/>
        </p:nvSpPr>
        <p:spPr bwMode="auto">
          <a:xfrm>
            <a:off x="381000" y="962025"/>
            <a:ext cx="4191000" cy="396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339966"/>
              </a:buClr>
              <a:buFont typeface="Wingdings" panose="05000000000000000000" pitchFamily="2" charset="2"/>
              <a:buChar char="q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SzPct val="90000"/>
              <a:buFont typeface="Wingdings" panose="05000000000000000000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339966"/>
              </a:buClr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sz="2000">
                <a:solidFill>
                  <a:srgbClr val="333399"/>
                </a:solidFill>
              </a:rPr>
              <a:t>教师表</a:t>
            </a:r>
          </a:p>
        </p:txBody>
      </p:sp>
      <p:graphicFrame>
        <p:nvGraphicFramePr>
          <p:cNvPr id="1474769" name="Group 209"/>
          <p:cNvGraphicFramePr>
            <a:graphicFrameLocks noGrp="1"/>
          </p:cNvGraphicFramePr>
          <p:nvPr/>
        </p:nvGraphicFramePr>
        <p:xfrm>
          <a:off x="4953000" y="1323975"/>
          <a:ext cx="3962400" cy="1219200"/>
        </p:xfrm>
        <a:graphic>
          <a:graphicData uri="http://schemas.openxmlformats.org/drawingml/2006/table">
            <a:tbl>
              <a:tblPr/>
              <a:tblGrid>
                <a:gridCol w="952500"/>
                <a:gridCol w="952500"/>
                <a:gridCol w="952500"/>
                <a:gridCol w="1104900"/>
              </a:tblGrid>
              <a:tr h="6096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学号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姓名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性别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生日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6096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333399"/>
                        </a:solidFill>
                        <a:effectLst/>
                        <a:latin typeface="Arial Narrow" panose="020B0606020202030204" pitchFamily="34" charset="0"/>
                        <a:ea typeface="黑体" panose="02010609060101010101" pitchFamily="49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333399"/>
                        </a:solidFill>
                        <a:effectLst/>
                        <a:latin typeface="Arial Narrow" panose="020B0606020202030204" pitchFamily="34" charset="0"/>
                        <a:ea typeface="黑体" panose="02010609060101010101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333399"/>
                        </a:solidFill>
                        <a:effectLst/>
                        <a:latin typeface="Arial Narrow" panose="020B0606020202030204" pitchFamily="34" charset="0"/>
                        <a:ea typeface="黑体" panose="02010609060101010101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333399"/>
                        </a:solidFill>
                        <a:effectLst/>
                        <a:latin typeface="Arial Narrow" panose="020B0606020202030204" pitchFamily="34" charset="0"/>
                        <a:ea typeface="黑体" panose="02010609060101010101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474693" name="Text Box 133"/>
          <p:cNvSpPr txBox="1">
            <a:spLocks noChangeArrowheads="1"/>
          </p:cNvSpPr>
          <p:nvPr/>
        </p:nvSpPr>
        <p:spPr bwMode="auto">
          <a:xfrm>
            <a:off x="4953000" y="914400"/>
            <a:ext cx="4191000" cy="396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339966"/>
              </a:buClr>
              <a:buFont typeface="Wingdings" panose="05000000000000000000" pitchFamily="2" charset="2"/>
              <a:buChar char="q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SzPct val="90000"/>
              <a:buFont typeface="Wingdings" panose="05000000000000000000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339966"/>
              </a:buClr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sz="2000">
                <a:solidFill>
                  <a:srgbClr val="333399"/>
                </a:solidFill>
              </a:rPr>
              <a:t>学生表</a:t>
            </a:r>
          </a:p>
        </p:txBody>
      </p:sp>
      <p:graphicFrame>
        <p:nvGraphicFramePr>
          <p:cNvPr id="1474695" name="Group 135"/>
          <p:cNvGraphicFramePr>
            <a:graphicFrameLocks noGrp="1"/>
          </p:cNvGraphicFramePr>
          <p:nvPr/>
        </p:nvGraphicFramePr>
        <p:xfrm>
          <a:off x="2514600" y="4600575"/>
          <a:ext cx="4495800" cy="1219200"/>
        </p:xfrm>
        <a:graphic>
          <a:graphicData uri="http://schemas.openxmlformats.org/drawingml/2006/table">
            <a:tbl>
              <a:tblPr/>
              <a:tblGrid>
                <a:gridCol w="1079500"/>
                <a:gridCol w="1168400"/>
                <a:gridCol w="1123950"/>
                <a:gridCol w="1123950"/>
              </a:tblGrid>
              <a:tr h="6096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课号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课名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课时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学分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6096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333399"/>
                        </a:solidFill>
                        <a:effectLst/>
                        <a:latin typeface="Arial Narrow" panose="020B0606020202030204" pitchFamily="34" charset="0"/>
                        <a:ea typeface="黑体" panose="02010609060101010101" pitchFamily="49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333399"/>
                        </a:solidFill>
                        <a:effectLst/>
                        <a:latin typeface="Arial Narrow" panose="020B0606020202030204" pitchFamily="34" charset="0"/>
                        <a:ea typeface="黑体" panose="02010609060101010101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333399"/>
                        </a:solidFill>
                        <a:effectLst/>
                        <a:latin typeface="Arial Narrow" panose="020B0606020202030204" pitchFamily="34" charset="0"/>
                        <a:ea typeface="黑体" panose="02010609060101010101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333399"/>
                        </a:solidFill>
                        <a:effectLst/>
                        <a:latin typeface="Arial Narrow" panose="020B0606020202030204" pitchFamily="34" charset="0"/>
                        <a:ea typeface="黑体" panose="02010609060101010101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474712" name="Text Box 152"/>
          <p:cNvSpPr txBox="1">
            <a:spLocks noChangeArrowheads="1"/>
          </p:cNvSpPr>
          <p:nvPr/>
        </p:nvSpPr>
        <p:spPr bwMode="auto">
          <a:xfrm>
            <a:off x="2438400" y="4191000"/>
            <a:ext cx="3810000" cy="396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339966"/>
              </a:buClr>
              <a:buFont typeface="Wingdings" panose="05000000000000000000" pitchFamily="2" charset="2"/>
              <a:buChar char="q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SzPct val="90000"/>
              <a:buFont typeface="Wingdings" panose="05000000000000000000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339966"/>
              </a:buClr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sz="2000">
                <a:solidFill>
                  <a:srgbClr val="333399"/>
                </a:solidFill>
              </a:rPr>
              <a:t>课程表</a:t>
            </a:r>
          </a:p>
        </p:txBody>
      </p:sp>
      <p:graphicFrame>
        <p:nvGraphicFramePr>
          <p:cNvPr id="1474745" name="Group 185"/>
          <p:cNvGraphicFramePr>
            <a:graphicFrameLocks noGrp="1"/>
          </p:cNvGraphicFramePr>
          <p:nvPr/>
        </p:nvGraphicFramePr>
        <p:xfrm>
          <a:off x="304800" y="3810000"/>
          <a:ext cx="1905000" cy="1219200"/>
        </p:xfrm>
        <a:graphic>
          <a:graphicData uri="http://schemas.openxmlformats.org/drawingml/2006/table">
            <a:tbl>
              <a:tblPr/>
              <a:tblGrid>
                <a:gridCol w="914400"/>
                <a:gridCol w="990600"/>
              </a:tblGrid>
              <a:tr h="6096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编号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课号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6096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333399"/>
                        </a:solidFill>
                        <a:effectLst/>
                        <a:latin typeface="Arial Narrow" panose="020B0606020202030204" pitchFamily="34" charset="0"/>
                        <a:ea typeface="黑体" panose="02010609060101010101" pitchFamily="49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333399"/>
                        </a:solidFill>
                        <a:effectLst/>
                        <a:latin typeface="Arial Narrow" panose="020B0606020202030204" pitchFamily="34" charset="0"/>
                        <a:ea typeface="黑体" panose="02010609060101010101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474744" name="Text Box 184"/>
          <p:cNvSpPr txBox="1">
            <a:spLocks noChangeArrowheads="1"/>
          </p:cNvSpPr>
          <p:nvPr/>
        </p:nvSpPr>
        <p:spPr bwMode="auto">
          <a:xfrm>
            <a:off x="304800" y="3352800"/>
            <a:ext cx="2514600" cy="396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339966"/>
              </a:buClr>
              <a:buFont typeface="Wingdings" panose="05000000000000000000" pitchFamily="2" charset="2"/>
              <a:buChar char="q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SzPct val="90000"/>
              <a:buFont typeface="Wingdings" panose="05000000000000000000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339966"/>
              </a:buClr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sz="2000">
                <a:solidFill>
                  <a:srgbClr val="333399"/>
                </a:solidFill>
              </a:rPr>
              <a:t>授课表</a:t>
            </a:r>
          </a:p>
        </p:txBody>
      </p:sp>
      <p:graphicFrame>
        <p:nvGraphicFramePr>
          <p:cNvPr id="1474764" name="Group 204"/>
          <p:cNvGraphicFramePr>
            <a:graphicFrameLocks noGrp="1"/>
          </p:cNvGraphicFramePr>
          <p:nvPr/>
        </p:nvGraphicFramePr>
        <p:xfrm>
          <a:off x="5791200" y="3381375"/>
          <a:ext cx="2857500" cy="1219200"/>
        </p:xfrm>
        <a:graphic>
          <a:graphicData uri="http://schemas.openxmlformats.org/drawingml/2006/table">
            <a:tbl>
              <a:tblPr/>
              <a:tblGrid>
                <a:gridCol w="914400"/>
                <a:gridCol w="990600"/>
                <a:gridCol w="952500"/>
              </a:tblGrid>
              <a:tr h="6096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学号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课号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成绩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6096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333399"/>
                        </a:solidFill>
                        <a:effectLst/>
                        <a:latin typeface="Arial Narrow" panose="020B0606020202030204" pitchFamily="34" charset="0"/>
                        <a:ea typeface="黑体" panose="02010609060101010101" pitchFamily="49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333399"/>
                        </a:solidFill>
                        <a:effectLst/>
                        <a:latin typeface="Arial Narrow" panose="020B0606020202030204" pitchFamily="34" charset="0"/>
                        <a:ea typeface="黑体" panose="02010609060101010101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333399"/>
                        </a:solidFill>
                        <a:effectLst/>
                        <a:latin typeface="Arial Narrow" panose="020B0606020202030204" pitchFamily="34" charset="0"/>
                        <a:ea typeface="黑体" panose="02010609060101010101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474763" name="Text Box 203"/>
          <p:cNvSpPr txBox="1">
            <a:spLocks noChangeArrowheads="1"/>
          </p:cNvSpPr>
          <p:nvPr/>
        </p:nvSpPr>
        <p:spPr bwMode="auto">
          <a:xfrm>
            <a:off x="5791200" y="2971800"/>
            <a:ext cx="2819400" cy="396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339966"/>
              </a:buClr>
              <a:buFont typeface="Wingdings" panose="05000000000000000000" pitchFamily="2" charset="2"/>
              <a:buChar char="q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SzPct val="90000"/>
              <a:buFont typeface="Wingdings" panose="05000000000000000000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339966"/>
              </a:buClr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sz="2000">
                <a:solidFill>
                  <a:srgbClr val="333399"/>
                </a:solidFill>
              </a:rPr>
              <a:t>选课表</a:t>
            </a:r>
          </a:p>
        </p:txBody>
      </p:sp>
      <p:graphicFrame>
        <p:nvGraphicFramePr>
          <p:cNvPr id="1474768" name="Group 208"/>
          <p:cNvGraphicFramePr>
            <a:graphicFrameLocks noGrp="1"/>
          </p:cNvGraphicFramePr>
          <p:nvPr>
            <p:ph idx="1"/>
          </p:nvPr>
        </p:nvGraphicFramePr>
        <p:xfrm>
          <a:off x="152400" y="1371600"/>
          <a:ext cx="4572000" cy="1219200"/>
        </p:xfrm>
        <a:graphic>
          <a:graphicData uri="http://schemas.openxmlformats.org/drawingml/2006/table">
            <a:tbl>
              <a:tblPr/>
              <a:tblGrid>
                <a:gridCol w="1097280"/>
                <a:gridCol w="1188720"/>
                <a:gridCol w="1143000"/>
                <a:gridCol w="1143000"/>
              </a:tblGrid>
              <a:tr h="65464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  <a:cs typeface="+mn-cs"/>
                        </a:rPr>
                        <a:t>编号</a:t>
                      </a:r>
                    </a:p>
                  </a:txBody>
                  <a:tcPr marL="197472" marR="19747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姓名</a:t>
                      </a:r>
                    </a:p>
                  </a:txBody>
                  <a:tcPr marL="197472" marR="19747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性别</a:t>
                      </a:r>
                    </a:p>
                  </a:txBody>
                  <a:tcPr marL="197472" marR="19747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职称</a:t>
                      </a:r>
                    </a:p>
                  </a:txBody>
                  <a:tcPr marL="197472" marR="19747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564552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333399"/>
                        </a:solidFill>
                        <a:effectLst/>
                        <a:latin typeface="Arial Narrow" panose="020B0606020202030204" pitchFamily="34" charset="0"/>
                        <a:ea typeface="黑体" panose="02010609060101010101" pitchFamily="49" charset="-122"/>
                      </a:endParaRPr>
                    </a:p>
                  </a:txBody>
                  <a:tcPr marL="197472" marR="19747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333399"/>
                        </a:solidFill>
                        <a:effectLst/>
                        <a:latin typeface="Arial Narrow" panose="020B0606020202030204" pitchFamily="34" charset="0"/>
                        <a:ea typeface="黑体" panose="02010609060101010101" pitchFamily="49" charset="-122"/>
                      </a:endParaRPr>
                    </a:p>
                  </a:txBody>
                  <a:tcPr marL="197472" marR="19747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333399"/>
                        </a:solidFill>
                        <a:effectLst/>
                        <a:latin typeface="Arial Narrow" panose="020B0606020202030204" pitchFamily="34" charset="0"/>
                        <a:ea typeface="黑体" panose="02010609060101010101" pitchFamily="49" charset="-122"/>
                      </a:endParaRPr>
                    </a:p>
                  </a:txBody>
                  <a:tcPr marL="197472" marR="19747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333399"/>
                        </a:solidFill>
                        <a:effectLst/>
                        <a:latin typeface="Arial Narrow" panose="020B0606020202030204" pitchFamily="34" charset="0"/>
                        <a:ea typeface="黑体" panose="02010609060101010101" pitchFamily="49" charset="-122"/>
                      </a:endParaRPr>
                    </a:p>
                  </a:txBody>
                  <a:tcPr marL="197472" marR="19747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86D90F-891D-492C-8D53-0503CA81EBCE}" type="slidenum">
              <a:rPr/>
              <a:pPr>
                <a:defRPr/>
              </a:pPr>
              <a:t>26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4746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4746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4746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4746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4747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4746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4747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4747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14746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14746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14747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14747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8" dur="500"/>
                                        <p:tgtEl>
                                          <p:spTgt spid="14746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74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1" dur="500"/>
                                        <p:tgtEl>
                                          <p:spTgt spid="14745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74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14747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14746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14747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74649" grpId="0"/>
      <p:bldP spid="1474650" grpId="0"/>
      <p:bldP spid="1474651" grpId="0"/>
      <p:bldP spid="1474652" grpId="0" animBg="1"/>
      <p:bldP spid="1474653" grpId="0" animBg="1"/>
      <p:bldP spid="1474674" grpId="0" animBg="1"/>
      <p:bldP spid="1474693" grpId="0" animBg="1"/>
      <p:bldP spid="1474712" grpId="0" animBg="1"/>
      <p:bldP spid="1474744" grpId="0" animBg="1"/>
      <p:bldP spid="1474763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1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>
                <a:solidFill>
                  <a:schemeClr val="tx1"/>
                </a:solidFill>
              </a:rPr>
              <a:t>E-R</a:t>
            </a:r>
            <a:r>
              <a:rPr lang="zh-CN" altLang="en-US" smtClean="0">
                <a:solidFill>
                  <a:schemeClr val="tx1"/>
                </a:solidFill>
              </a:rPr>
              <a:t>图的修改与重构</a:t>
            </a:r>
          </a:p>
        </p:txBody>
      </p:sp>
      <p:grpSp>
        <p:nvGrpSpPr>
          <p:cNvPr id="47107" name="Group 19"/>
          <p:cNvGrpSpPr>
            <a:grpSpLocks/>
          </p:cNvGrpSpPr>
          <p:nvPr/>
        </p:nvGrpSpPr>
        <p:grpSpPr bwMode="auto">
          <a:xfrm>
            <a:off x="1981200" y="1752600"/>
            <a:ext cx="5867400" cy="4419600"/>
            <a:chOff x="1248" y="1104"/>
            <a:chExt cx="3696" cy="2784"/>
          </a:xfrm>
        </p:grpSpPr>
        <p:sp>
          <p:nvSpPr>
            <p:cNvPr id="47109" name="Line 5"/>
            <p:cNvSpPr>
              <a:spLocks noChangeShapeType="1"/>
            </p:cNvSpPr>
            <p:nvPr/>
          </p:nvSpPr>
          <p:spPr bwMode="auto">
            <a:xfrm>
              <a:off x="1804" y="1416"/>
              <a:ext cx="0" cy="499"/>
            </a:xfrm>
            <a:prstGeom prst="line">
              <a:avLst/>
            </a:prstGeom>
            <a:noFill/>
            <a:ln w="28575">
              <a:solidFill>
                <a:srgbClr val="FF0066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110" name="Text Box 6"/>
            <p:cNvSpPr txBox="1">
              <a:spLocks noChangeArrowheads="1"/>
            </p:cNvSpPr>
            <p:nvPr/>
          </p:nvSpPr>
          <p:spPr bwMode="auto">
            <a:xfrm>
              <a:off x="2544" y="1488"/>
              <a:ext cx="715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339966"/>
                </a:buClr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FF0000"/>
                </a:buClr>
                <a:buSzPct val="90000"/>
                <a:buFont typeface="Wingdings" panose="05000000000000000000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339966"/>
                </a:buClr>
                <a:buFont typeface="Wingdings" panose="05000000000000000000" pitchFamily="2" charset="2"/>
                <a:buChar char="q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just"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2400" b="1">
                  <a:latin typeface="楷体_GB2312" panose="02010609030101010101" pitchFamily="49" charset="-122"/>
                  <a:ea typeface="楷体_GB2312" panose="02010609030101010101" pitchFamily="49" charset="-122"/>
                </a:rPr>
                <a:t>合并</a:t>
              </a:r>
              <a:endParaRPr lang="zh-CN" altLang="en-US" sz="2400">
                <a:latin typeface="楷体_GB2312" panose="02010609030101010101" pitchFamily="49" charset="-122"/>
                <a:ea typeface="楷体_GB2312" panose="02010609030101010101" pitchFamily="49" charset="-122"/>
              </a:endParaRPr>
            </a:p>
          </p:txBody>
        </p:sp>
        <p:sp>
          <p:nvSpPr>
            <p:cNvPr id="47111" name="Text Box 7"/>
            <p:cNvSpPr txBox="1">
              <a:spLocks noChangeArrowheads="1"/>
            </p:cNvSpPr>
            <p:nvPr/>
          </p:nvSpPr>
          <p:spPr bwMode="auto">
            <a:xfrm>
              <a:off x="1248" y="1915"/>
              <a:ext cx="1113" cy="312"/>
            </a:xfrm>
            <a:prstGeom prst="rect">
              <a:avLst/>
            </a:prstGeom>
            <a:noFill/>
            <a:ln w="28575">
              <a:solidFill>
                <a:srgbClr val="FF006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339966"/>
                </a:buClr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FF0000"/>
                </a:buClr>
                <a:buSzPct val="90000"/>
                <a:buFont typeface="Wingdings" panose="05000000000000000000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339966"/>
                </a:buClr>
                <a:buFont typeface="Wingdings" panose="05000000000000000000" pitchFamily="2" charset="2"/>
                <a:buChar char="q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2400" b="1">
                  <a:latin typeface="楷体_GB2312" panose="02010609030101010101" pitchFamily="49" charset="-122"/>
                  <a:ea typeface="楷体_GB2312" panose="02010609030101010101" pitchFamily="49" charset="-122"/>
                </a:rPr>
                <a:t>初步</a:t>
              </a:r>
              <a:r>
                <a:rPr lang="en-US" altLang="zh-CN" sz="2400" b="1">
                  <a:latin typeface="楷体_GB2312" panose="02010609030101010101" pitchFamily="49" charset="-122"/>
                  <a:ea typeface="楷体_GB2312" panose="02010609030101010101" pitchFamily="49" charset="-122"/>
                </a:rPr>
                <a:t>E-R</a:t>
              </a:r>
              <a:r>
                <a:rPr lang="zh-CN" altLang="en-US" sz="2400" b="1">
                  <a:latin typeface="楷体_GB2312" panose="02010609030101010101" pitchFamily="49" charset="-122"/>
                  <a:ea typeface="楷体_GB2312" panose="02010609030101010101" pitchFamily="49" charset="-122"/>
                </a:rPr>
                <a:t>图</a:t>
              </a:r>
            </a:p>
          </p:txBody>
        </p:sp>
        <p:sp>
          <p:nvSpPr>
            <p:cNvPr id="47112" name="Text Box 8"/>
            <p:cNvSpPr txBox="1">
              <a:spLocks noChangeArrowheads="1"/>
            </p:cNvSpPr>
            <p:nvPr/>
          </p:nvSpPr>
          <p:spPr bwMode="auto">
            <a:xfrm>
              <a:off x="1327" y="1104"/>
              <a:ext cx="954" cy="312"/>
            </a:xfrm>
            <a:prstGeom prst="rect">
              <a:avLst/>
            </a:prstGeom>
            <a:noFill/>
            <a:ln w="28575">
              <a:solidFill>
                <a:srgbClr val="FF006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339966"/>
                </a:buClr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FF0000"/>
                </a:buClr>
                <a:buSzPct val="90000"/>
                <a:buFont typeface="Wingdings" panose="05000000000000000000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339966"/>
                </a:buClr>
                <a:buFont typeface="Wingdings" panose="05000000000000000000" pitchFamily="2" charset="2"/>
                <a:buChar char="q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just"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2400" b="1">
                  <a:latin typeface="楷体_GB2312" panose="02010609030101010101" pitchFamily="49" charset="-122"/>
                  <a:ea typeface="楷体_GB2312" panose="02010609030101010101" pitchFamily="49" charset="-122"/>
                </a:rPr>
                <a:t>分</a:t>
              </a:r>
              <a:r>
                <a:rPr lang="en-US" altLang="zh-CN" sz="2400" b="1">
                  <a:latin typeface="楷体_GB2312" panose="02010609030101010101" pitchFamily="49" charset="-122"/>
                  <a:ea typeface="楷体_GB2312" panose="02010609030101010101" pitchFamily="49" charset="-122"/>
                </a:rPr>
                <a:t>E-R</a:t>
              </a:r>
              <a:r>
                <a:rPr lang="zh-CN" altLang="en-US" sz="2400" b="1">
                  <a:latin typeface="楷体_GB2312" panose="02010609030101010101" pitchFamily="49" charset="-122"/>
                  <a:ea typeface="楷体_GB2312" panose="02010609030101010101" pitchFamily="49" charset="-122"/>
                </a:rPr>
                <a:t>图</a:t>
              </a:r>
            </a:p>
          </p:txBody>
        </p:sp>
        <p:sp>
          <p:nvSpPr>
            <p:cNvPr id="47113" name="Text Box 9"/>
            <p:cNvSpPr txBox="1">
              <a:spLocks noChangeArrowheads="1"/>
            </p:cNvSpPr>
            <p:nvPr/>
          </p:nvSpPr>
          <p:spPr bwMode="auto">
            <a:xfrm>
              <a:off x="1248" y="3408"/>
              <a:ext cx="1104" cy="480"/>
            </a:xfrm>
            <a:prstGeom prst="rect">
              <a:avLst/>
            </a:prstGeom>
            <a:noFill/>
            <a:ln w="28575">
              <a:solidFill>
                <a:srgbClr val="FF006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339966"/>
                </a:buClr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FF0000"/>
                </a:buClr>
                <a:buSzPct val="90000"/>
                <a:buFont typeface="Wingdings" panose="05000000000000000000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339966"/>
                </a:buClr>
                <a:buFont typeface="Wingdings" panose="05000000000000000000" pitchFamily="2" charset="2"/>
                <a:buChar char="q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just"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2400" b="1">
                  <a:latin typeface="楷体_GB2312" panose="02010609030101010101" pitchFamily="49" charset="-122"/>
                  <a:ea typeface="楷体_GB2312" panose="02010609030101010101" pitchFamily="49" charset="-122"/>
                </a:rPr>
                <a:t>完善</a:t>
              </a:r>
              <a:r>
                <a:rPr lang="en-US" altLang="zh-CN" sz="2400" b="1">
                  <a:latin typeface="楷体_GB2312" panose="02010609030101010101" pitchFamily="49" charset="-122"/>
                  <a:ea typeface="楷体_GB2312" panose="02010609030101010101" pitchFamily="49" charset="-122"/>
                </a:rPr>
                <a:t>E-R</a:t>
              </a:r>
              <a:r>
                <a:rPr lang="zh-CN" altLang="en-US" sz="2400" b="1">
                  <a:latin typeface="楷体_GB2312" panose="02010609030101010101" pitchFamily="49" charset="-122"/>
                  <a:ea typeface="楷体_GB2312" panose="02010609030101010101" pitchFamily="49" charset="-122"/>
                </a:rPr>
                <a:t>图</a:t>
              </a:r>
            </a:p>
          </p:txBody>
        </p:sp>
        <p:sp>
          <p:nvSpPr>
            <p:cNvPr id="47114" name="Text Box 10"/>
            <p:cNvSpPr txBox="1">
              <a:spLocks noChangeArrowheads="1"/>
            </p:cNvSpPr>
            <p:nvPr/>
          </p:nvSpPr>
          <p:spPr bwMode="auto">
            <a:xfrm>
              <a:off x="1248" y="2664"/>
              <a:ext cx="1113" cy="312"/>
            </a:xfrm>
            <a:prstGeom prst="rect">
              <a:avLst/>
            </a:prstGeom>
            <a:noFill/>
            <a:ln w="28575">
              <a:solidFill>
                <a:srgbClr val="FF006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339966"/>
                </a:buClr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FF0000"/>
                </a:buClr>
                <a:buSzPct val="90000"/>
                <a:buFont typeface="Wingdings" panose="05000000000000000000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339966"/>
                </a:buClr>
                <a:buFont typeface="Wingdings" panose="05000000000000000000" pitchFamily="2" charset="2"/>
                <a:buChar char="q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2400" b="1">
                  <a:latin typeface="楷体_GB2312" panose="02010609030101010101" pitchFamily="49" charset="-122"/>
                  <a:ea typeface="楷体_GB2312" panose="02010609030101010101" pitchFamily="49" charset="-122"/>
                </a:rPr>
                <a:t>基本</a:t>
              </a:r>
              <a:r>
                <a:rPr lang="en-US" altLang="zh-CN" sz="2400" b="1">
                  <a:latin typeface="楷体_GB2312" panose="02010609030101010101" pitchFamily="49" charset="-122"/>
                  <a:ea typeface="楷体_GB2312" panose="02010609030101010101" pitchFamily="49" charset="-122"/>
                </a:rPr>
                <a:t>E-R</a:t>
              </a:r>
              <a:r>
                <a:rPr lang="zh-CN" altLang="en-US" sz="2400" b="1">
                  <a:latin typeface="楷体_GB2312" panose="02010609030101010101" pitchFamily="49" charset="-122"/>
                  <a:ea typeface="楷体_GB2312" panose="02010609030101010101" pitchFamily="49" charset="-122"/>
                </a:rPr>
                <a:t>图</a:t>
              </a:r>
            </a:p>
          </p:txBody>
        </p:sp>
        <p:sp>
          <p:nvSpPr>
            <p:cNvPr id="47115" name="Line 11"/>
            <p:cNvSpPr>
              <a:spLocks noChangeShapeType="1"/>
            </p:cNvSpPr>
            <p:nvPr/>
          </p:nvSpPr>
          <p:spPr bwMode="auto">
            <a:xfrm>
              <a:off x="1804" y="2227"/>
              <a:ext cx="0" cy="437"/>
            </a:xfrm>
            <a:prstGeom prst="line">
              <a:avLst/>
            </a:prstGeom>
            <a:noFill/>
            <a:ln w="28575">
              <a:solidFill>
                <a:srgbClr val="FF0066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116" name="Text Box 12"/>
            <p:cNvSpPr txBox="1">
              <a:spLocks noChangeArrowheads="1"/>
            </p:cNvSpPr>
            <p:nvPr/>
          </p:nvSpPr>
          <p:spPr bwMode="auto">
            <a:xfrm>
              <a:off x="2592" y="2304"/>
              <a:ext cx="1748" cy="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339966"/>
                </a:buClr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FF0000"/>
                </a:buClr>
                <a:buSzPct val="90000"/>
                <a:buFont typeface="Wingdings" panose="05000000000000000000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339966"/>
                </a:buClr>
                <a:buFont typeface="Wingdings" panose="05000000000000000000" pitchFamily="2" charset="2"/>
                <a:buChar char="q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just"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2400" b="1">
                  <a:latin typeface="楷体_GB2312" panose="02010609030101010101" pitchFamily="49" charset="-122"/>
                  <a:ea typeface="楷体_GB2312" panose="02010609030101010101" pitchFamily="49" charset="-122"/>
                </a:rPr>
                <a:t>消除不必要的冗余</a:t>
              </a:r>
              <a:endParaRPr lang="zh-CN" altLang="en-US" sz="2400">
                <a:latin typeface="楷体_GB2312" panose="02010609030101010101" pitchFamily="49" charset="-122"/>
                <a:ea typeface="楷体_GB2312" panose="02010609030101010101" pitchFamily="49" charset="-122"/>
              </a:endParaRPr>
            </a:p>
          </p:txBody>
        </p:sp>
        <p:cxnSp>
          <p:nvCxnSpPr>
            <p:cNvPr id="47117" name="AutoShape 16"/>
            <p:cNvCxnSpPr>
              <a:cxnSpLocks noChangeShapeType="1"/>
              <a:stCxn id="47114" idx="2"/>
              <a:endCxn id="47113" idx="0"/>
            </p:cNvCxnSpPr>
            <p:nvPr/>
          </p:nvCxnSpPr>
          <p:spPr bwMode="auto">
            <a:xfrm flipH="1">
              <a:off x="1800" y="2985"/>
              <a:ext cx="5" cy="414"/>
            </a:xfrm>
            <a:prstGeom prst="straightConnector1">
              <a:avLst/>
            </a:prstGeom>
            <a:noFill/>
            <a:ln w="28575">
              <a:solidFill>
                <a:srgbClr val="FF0066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47118" name="Rectangle 18"/>
            <p:cNvSpPr>
              <a:spLocks noChangeArrowheads="1"/>
            </p:cNvSpPr>
            <p:nvPr/>
          </p:nvSpPr>
          <p:spPr bwMode="auto">
            <a:xfrm>
              <a:off x="2640" y="3120"/>
              <a:ext cx="230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339966"/>
                </a:buClr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FF0000"/>
                </a:buClr>
                <a:buSzPct val="90000"/>
                <a:buFont typeface="Wingdings" panose="05000000000000000000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339966"/>
                </a:buClr>
                <a:buFont typeface="Wingdings" panose="05000000000000000000" pitchFamily="2" charset="2"/>
                <a:buChar char="q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just"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2400" b="1">
                  <a:latin typeface="楷体_GB2312" panose="02010609030101010101" pitchFamily="49" charset="-122"/>
                  <a:ea typeface="楷体_GB2312" panose="02010609030101010101" pitchFamily="49" charset="-122"/>
                </a:rPr>
                <a:t>补充修改实体属性和关系</a:t>
              </a:r>
            </a:p>
          </p:txBody>
        </p:sp>
      </p:grp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1E56AEA-912D-4AB8-9169-946D9F82C56D}" type="slidenum">
              <a:rPr/>
              <a:pPr>
                <a:defRPr/>
              </a:pPr>
              <a:t>27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教学管理系统</a:t>
            </a:r>
            <a:r>
              <a:rPr lang="en-US" altLang="zh-CN" smtClean="0"/>
              <a:t>ER</a:t>
            </a:r>
            <a:r>
              <a:rPr lang="zh-CN" altLang="en-US" smtClean="0"/>
              <a:t>图</a:t>
            </a:r>
            <a:r>
              <a:rPr lang="en-US" altLang="zh-CN" smtClean="0"/>
              <a:t>(</a:t>
            </a:r>
            <a:r>
              <a:rPr lang="zh-CN" altLang="en-US" smtClean="0"/>
              <a:t>较完善</a:t>
            </a:r>
            <a:r>
              <a:rPr lang="en-US" altLang="zh-CN" smtClean="0"/>
              <a:t>)</a:t>
            </a:r>
          </a:p>
        </p:txBody>
      </p:sp>
      <p:pic>
        <p:nvPicPr>
          <p:cNvPr id="48131" name="Picture 3" descr="DSC00876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7200" y="1681163"/>
            <a:ext cx="8228013" cy="4362450"/>
          </a:xfrm>
          <a:effectLst>
            <a:softEdge rad="112500"/>
          </a:effectLst>
        </p:spPr>
      </p:pic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495DABA-E44E-4878-A931-E4E65B674F97}" type="slidenum">
              <a:rPr/>
              <a:pPr>
                <a:defRPr/>
              </a:pPr>
              <a:t>28</a:t>
            </a:fld>
            <a:endParaRPr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教师表（</a:t>
            </a:r>
            <a:r>
              <a:rPr lang="en-US" altLang="zh-CN" smtClean="0"/>
              <a:t>tblTeacher</a:t>
            </a:r>
            <a:r>
              <a:rPr lang="zh-CN" altLang="en-US" smtClean="0"/>
              <a:t>）</a:t>
            </a:r>
          </a:p>
        </p:txBody>
      </p:sp>
      <p:graphicFrame>
        <p:nvGraphicFramePr>
          <p:cNvPr id="184323" name="Group 3"/>
          <p:cNvGraphicFramePr>
            <a:graphicFrameLocks noGrp="1"/>
          </p:cNvGraphicFramePr>
          <p:nvPr>
            <p:ph idx="1"/>
          </p:nvPr>
        </p:nvGraphicFramePr>
        <p:xfrm>
          <a:off x="676275" y="1341438"/>
          <a:ext cx="8380413" cy="4679950"/>
        </p:xfrm>
        <a:graphic>
          <a:graphicData uri="http://schemas.openxmlformats.org/drawingml/2006/table">
            <a:tbl>
              <a:tblPr/>
              <a:tblGrid>
                <a:gridCol w="927761"/>
                <a:gridCol w="1440224"/>
                <a:gridCol w="1008157"/>
                <a:gridCol w="1944303"/>
                <a:gridCol w="1872291"/>
                <a:gridCol w="1187677"/>
              </a:tblGrid>
              <a:tr h="935990">
                <a:tc>
                  <a:txBody>
                    <a:bodyPr/>
                    <a:lstStyle>
                      <a:lvl1pPr>
                        <a:buClr>
                          <a:srgbClr val="003300"/>
                        </a:buClr>
                        <a:buSzPct val="85000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>
                        <a:buClr>
                          <a:schemeClr val="folHlink"/>
                        </a:buClr>
                        <a:buSzPct val="5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accent2"/>
                        </a:buClr>
                        <a:buSzPct val="55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accent1"/>
                        </a:buClr>
                        <a:buSzPct val="5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teaID</a:t>
                      </a:r>
                      <a:endParaRPr kumimoji="0" lang="en-US" altLang="zh-CN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 Narrow" panose="020B0606020202030204" pitchFamily="34" charset="0"/>
                        <a:ea typeface="黑体" panose="02010609060101010101" pitchFamily="49" charset="-122"/>
                      </a:endParaRPr>
                    </a:p>
                  </a:txBody>
                  <a:tcPr marL="91444" marR="91444" marT="45714" marB="45714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6699"/>
                    </a:solidFill>
                  </a:tcPr>
                </a:tc>
                <a:tc>
                  <a:txBody>
                    <a:bodyPr/>
                    <a:lstStyle>
                      <a:lvl1pPr>
                        <a:buClr>
                          <a:srgbClr val="003300"/>
                        </a:buClr>
                        <a:buSzPct val="85000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>
                        <a:buClr>
                          <a:schemeClr val="folHlink"/>
                        </a:buClr>
                        <a:buSzPct val="5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accent2"/>
                        </a:buClr>
                        <a:buSzPct val="55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accent1"/>
                        </a:buClr>
                        <a:buSzPct val="5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teaName</a:t>
                      </a:r>
                    </a:p>
                  </a:txBody>
                  <a:tcPr marL="91444" marR="91444" marT="45714" marB="4571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6699"/>
                    </a:solidFill>
                  </a:tcPr>
                </a:tc>
                <a:tc>
                  <a:txBody>
                    <a:bodyPr/>
                    <a:lstStyle>
                      <a:lvl1pPr>
                        <a:buClr>
                          <a:srgbClr val="003300"/>
                        </a:buClr>
                        <a:buSzPct val="85000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>
                        <a:buClr>
                          <a:schemeClr val="folHlink"/>
                        </a:buClr>
                        <a:buSzPct val="5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accent2"/>
                        </a:buClr>
                        <a:buSzPct val="55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accent1"/>
                        </a:buClr>
                        <a:buSzPct val="5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teaSex</a:t>
                      </a:r>
                    </a:p>
                  </a:txBody>
                  <a:tcPr marL="91444" marR="91444" marT="45714" marB="4571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6699"/>
                    </a:solidFill>
                  </a:tcPr>
                </a:tc>
                <a:tc>
                  <a:txBody>
                    <a:bodyPr/>
                    <a:lstStyle>
                      <a:lvl1pPr>
                        <a:buClr>
                          <a:srgbClr val="003300"/>
                        </a:buClr>
                        <a:buSzPct val="85000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>
                        <a:buClr>
                          <a:schemeClr val="folHlink"/>
                        </a:buClr>
                        <a:buSzPct val="5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accent2"/>
                        </a:buClr>
                        <a:buSzPct val="55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accent1"/>
                        </a:buClr>
                        <a:buSzPct val="5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teaBirth</a:t>
                      </a:r>
                    </a:p>
                  </a:txBody>
                  <a:tcPr marL="91444" marR="91444" marT="45714" marB="4571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6699"/>
                    </a:solidFill>
                  </a:tcPr>
                </a:tc>
                <a:tc>
                  <a:txBody>
                    <a:bodyPr/>
                    <a:lstStyle>
                      <a:lvl1pPr>
                        <a:buClr>
                          <a:srgbClr val="003300"/>
                        </a:buClr>
                        <a:buSzPct val="85000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>
                        <a:buClr>
                          <a:schemeClr val="folHlink"/>
                        </a:buClr>
                        <a:buSzPct val="5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accent2"/>
                        </a:buClr>
                        <a:buSzPct val="55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accent1"/>
                        </a:buClr>
                        <a:buSzPct val="5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teaTelephone</a:t>
                      </a:r>
                    </a:p>
                  </a:txBody>
                  <a:tcPr marL="91444" marR="91444" marT="45714" marB="4571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6699"/>
                    </a:solidFill>
                  </a:tcPr>
                </a:tc>
                <a:tc>
                  <a:txBody>
                    <a:bodyPr/>
                    <a:lstStyle>
                      <a:lvl1pPr>
                        <a:buClr>
                          <a:srgbClr val="003300"/>
                        </a:buClr>
                        <a:buSzPct val="85000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>
                        <a:buClr>
                          <a:schemeClr val="folHlink"/>
                        </a:buClr>
                        <a:buSzPct val="5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accent2"/>
                        </a:buClr>
                        <a:buSzPct val="55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accent1"/>
                        </a:buClr>
                        <a:buSzPct val="5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teaTitle</a:t>
                      </a:r>
                    </a:p>
                  </a:txBody>
                  <a:tcPr marL="91444" marR="91444" marT="45714" marB="4571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6699"/>
                    </a:solidFill>
                  </a:tcPr>
                </a:tc>
              </a:tr>
              <a:tr h="935990">
                <a:tc>
                  <a:txBody>
                    <a:bodyPr/>
                    <a:lstStyle>
                      <a:lvl1pPr>
                        <a:buClr>
                          <a:srgbClr val="003300"/>
                        </a:buClr>
                        <a:buSzPct val="85000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>
                        <a:buClr>
                          <a:schemeClr val="folHlink"/>
                        </a:buClr>
                        <a:buSzPct val="5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accent2"/>
                        </a:buClr>
                        <a:buSzPct val="55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accent1"/>
                        </a:buClr>
                        <a:buSzPct val="5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101</a:t>
                      </a:r>
                      <a:endParaRPr kumimoji="0" lang="zh-CN" alt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333399"/>
                        </a:solidFill>
                        <a:effectLst/>
                        <a:latin typeface="Arial Narrow" panose="020B0606020202030204" pitchFamily="34" charset="0"/>
                        <a:ea typeface="黑体" panose="02010609060101010101" pitchFamily="49" charset="-122"/>
                      </a:endParaRPr>
                    </a:p>
                  </a:txBody>
                  <a:tcPr marL="91444" marR="91444" marT="45714" marB="45714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rgbClr val="003300"/>
                        </a:buClr>
                        <a:buSzPct val="85000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>
                        <a:buClr>
                          <a:schemeClr val="folHlink"/>
                        </a:buClr>
                        <a:buSzPct val="5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accent2"/>
                        </a:buClr>
                        <a:buSzPct val="55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accent1"/>
                        </a:buClr>
                        <a:buSzPct val="5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马琳</a:t>
                      </a:r>
                    </a:p>
                  </a:txBody>
                  <a:tcPr marL="91444" marR="91444" marT="45714" marB="4571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rgbClr val="003300"/>
                        </a:buClr>
                        <a:buSzPct val="85000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>
                        <a:buClr>
                          <a:schemeClr val="folHlink"/>
                        </a:buClr>
                        <a:buSzPct val="5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accent2"/>
                        </a:buClr>
                        <a:buSzPct val="55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accent1"/>
                        </a:buClr>
                        <a:buSzPct val="5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男</a:t>
                      </a:r>
                    </a:p>
                  </a:txBody>
                  <a:tcPr marL="91444" marR="91444" marT="45714" marB="4571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rgbClr val="003300"/>
                        </a:buClr>
                        <a:buSzPct val="85000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>
                        <a:buClr>
                          <a:schemeClr val="folHlink"/>
                        </a:buClr>
                        <a:buSzPct val="5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accent2"/>
                        </a:buClr>
                        <a:buSzPct val="55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accent1"/>
                        </a:buClr>
                        <a:buSzPct val="5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1958-09-09</a:t>
                      </a:r>
                      <a:endParaRPr kumimoji="0" lang="zh-CN" alt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333399"/>
                        </a:solidFill>
                        <a:effectLst/>
                        <a:latin typeface="Arial Narrow" panose="020B0606020202030204" pitchFamily="34" charset="0"/>
                        <a:ea typeface="黑体" panose="02010609060101010101" pitchFamily="49" charset="-122"/>
                      </a:endParaRPr>
                    </a:p>
                  </a:txBody>
                  <a:tcPr marL="91444" marR="91444" marT="45714" marB="4571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rgbClr val="003300"/>
                        </a:buClr>
                        <a:buSzPct val="85000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>
                        <a:buClr>
                          <a:schemeClr val="folHlink"/>
                        </a:buClr>
                        <a:buSzPct val="5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accent2"/>
                        </a:buClr>
                        <a:buSzPct val="55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accent1"/>
                        </a:buClr>
                        <a:buSzPct val="5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13789929291</a:t>
                      </a:r>
                      <a:endParaRPr kumimoji="0" lang="zh-CN" alt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333399"/>
                        </a:solidFill>
                        <a:effectLst/>
                        <a:latin typeface="Arial Narrow" panose="020B0606020202030204" pitchFamily="34" charset="0"/>
                        <a:ea typeface="黑体" panose="02010609060101010101" pitchFamily="49" charset="-122"/>
                      </a:endParaRPr>
                    </a:p>
                  </a:txBody>
                  <a:tcPr marL="91444" marR="91444" marT="45714" marB="4571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rgbClr val="003300"/>
                        </a:buClr>
                        <a:buSzPct val="85000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>
                        <a:buClr>
                          <a:schemeClr val="folHlink"/>
                        </a:buClr>
                        <a:buSzPct val="5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accent2"/>
                        </a:buClr>
                        <a:buSzPct val="55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accent1"/>
                        </a:buClr>
                        <a:buSzPct val="5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教授</a:t>
                      </a:r>
                    </a:p>
                  </a:txBody>
                  <a:tcPr marL="91444" marR="91444" marT="45714" marB="4571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935990">
                <a:tc>
                  <a:txBody>
                    <a:bodyPr/>
                    <a:lstStyle>
                      <a:lvl1pPr>
                        <a:buClr>
                          <a:srgbClr val="003300"/>
                        </a:buClr>
                        <a:buSzPct val="85000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>
                        <a:buClr>
                          <a:schemeClr val="folHlink"/>
                        </a:buClr>
                        <a:buSzPct val="5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accent2"/>
                        </a:buClr>
                        <a:buSzPct val="55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accent1"/>
                        </a:buClr>
                        <a:buSzPct val="5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102</a:t>
                      </a:r>
                      <a:endParaRPr kumimoji="0" lang="zh-CN" alt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333399"/>
                        </a:solidFill>
                        <a:effectLst/>
                        <a:latin typeface="Arial Narrow" panose="020B0606020202030204" pitchFamily="34" charset="0"/>
                        <a:ea typeface="黑体" panose="02010609060101010101" pitchFamily="49" charset="-122"/>
                      </a:endParaRPr>
                    </a:p>
                  </a:txBody>
                  <a:tcPr marL="91444" marR="91444" marT="45714" marB="45714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rgbClr val="003300"/>
                        </a:buClr>
                        <a:buSzPct val="85000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>
                        <a:buClr>
                          <a:schemeClr val="folHlink"/>
                        </a:buClr>
                        <a:buSzPct val="5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accent2"/>
                        </a:buClr>
                        <a:buSzPct val="55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accent1"/>
                        </a:buClr>
                        <a:buSzPct val="5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朱颖</a:t>
                      </a:r>
                    </a:p>
                  </a:txBody>
                  <a:tcPr marL="91444" marR="91444" marT="45714" marB="4571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rgbClr val="003300"/>
                        </a:buClr>
                        <a:buSzPct val="85000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>
                        <a:buClr>
                          <a:schemeClr val="folHlink"/>
                        </a:buClr>
                        <a:buSzPct val="5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accent2"/>
                        </a:buClr>
                        <a:buSzPct val="55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accent1"/>
                        </a:buClr>
                        <a:buSzPct val="5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女</a:t>
                      </a:r>
                    </a:p>
                  </a:txBody>
                  <a:tcPr marL="91444" marR="91444" marT="45714" marB="4571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rgbClr val="003300"/>
                        </a:buClr>
                        <a:buSzPct val="85000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>
                        <a:buClr>
                          <a:schemeClr val="folHlink"/>
                        </a:buClr>
                        <a:buSzPct val="5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accent2"/>
                        </a:buClr>
                        <a:buSzPct val="55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accent1"/>
                        </a:buClr>
                        <a:buSzPct val="5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1963-08-24</a:t>
                      </a:r>
                      <a:endParaRPr kumimoji="0" lang="zh-CN" alt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333399"/>
                        </a:solidFill>
                        <a:effectLst/>
                        <a:latin typeface="Arial Narrow" panose="020B0606020202030204" pitchFamily="34" charset="0"/>
                        <a:ea typeface="黑体" panose="02010609060101010101" pitchFamily="49" charset="-122"/>
                      </a:endParaRPr>
                    </a:p>
                  </a:txBody>
                  <a:tcPr marL="91444" marR="91444" marT="45714" marB="4571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rgbClr val="003300"/>
                        </a:buClr>
                        <a:buSzPct val="85000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>
                        <a:buClr>
                          <a:schemeClr val="folHlink"/>
                        </a:buClr>
                        <a:buSzPct val="5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accent2"/>
                        </a:buClr>
                        <a:buSzPct val="55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accent1"/>
                        </a:buClr>
                        <a:buSzPct val="5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15897978782</a:t>
                      </a:r>
                      <a:endParaRPr kumimoji="0" lang="zh-CN" alt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333399"/>
                        </a:solidFill>
                        <a:effectLst/>
                        <a:latin typeface="Arial Narrow" panose="020B0606020202030204" pitchFamily="34" charset="0"/>
                        <a:ea typeface="黑体" panose="02010609060101010101" pitchFamily="49" charset="-122"/>
                      </a:endParaRPr>
                    </a:p>
                  </a:txBody>
                  <a:tcPr marL="91444" marR="91444" marT="45714" marB="4571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rgbClr val="003300"/>
                        </a:buClr>
                        <a:buSzPct val="85000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>
                        <a:buClr>
                          <a:schemeClr val="folHlink"/>
                        </a:buClr>
                        <a:buSzPct val="5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accent2"/>
                        </a:buClr>
                        <a:buSzPct val="55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accent1"/>
                        </a:buClr>
                        <a:buSzPct val="5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副教授</a:t>
                      </a:r>
                    </a:p>
                  </a:txBody>
                  <a:tcPr marL="91444" marR="91444" marT="45714" marB="4571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935990">
                <a:tc>
                  <a:txBody>
                    <a:bodyPr/>
                    <a:lstStyle>
                      <a:lvl1pPr>
                        <a:buClr>
                          <a:srgbClr val="003300"/>
                        </a:buClr>
                        <a:buSzPct val="85000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>
                        <a:buClr>
                          <a:schemeClr val="folHlink"/>
                        </a:buClr>
                        <a:buSzPct val="5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accent2"/>
                        </a:buClr>
                        <a:buSzPct val="55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accent1"/>
                        </a:buClr>
                        <a:buSzPct val="5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103</a:t>
                      </a:r>
                      <a:endParaRPr kumimoji="0" lang="zh-CN" alt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333399"/>
                        </a:solidFill>
                        <a:effectLst/>
                        <a:latin typeface="Arial Narrow" panose="020B0606020202030204" pitchFamily="34" charset="0"/>
                        <a:ea typeface="黑体" panose="02010609060101010101" pitchFamily="49" charset="-122"/>
                      </a:endParaRPr>
                    </a:p>
                  </a:txBody>
                  <a:tcPr marL="91444" marR="91444" marT="45714" marB="45714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rgbClr val="003300"/>
                        </a:buClr>
                        <a:buSzPct val="85000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>
                        <a:buClr>
                          <a:schemeClr val="folHlink"/>
                        </a:buClr>
                        <a:buSzPct val="5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accent2"/>
                        </a:buClr>
                        <a:buSzPct val="55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accent1"/>
                        </a:buClr>
                        <a:buSzPct val="5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刘菲</a:t>
                      </a:r>
                    </a:p>
                  </a:txBody>
                  <a:tcPr marL="91444" marR="91444" marT="45714" marB="4571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rgbClr val="003300"/>
                        </a:buClr>
                        <a:buSzPct val="85000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>
                        <a:buClr>
                          <a:schemeClr val="folHlink"/>
                        </a:buClr>
                        <a:buSzPct val="5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accent2"/>
                        </a:buClr>
                        <a:buSzPct val="55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accent1"/>
                        </a:buClr>
                        <a:buSzPct val="5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女</a:t>
                      </a:r>
                    </a:p>
                  </a:txBody>
                  <a:tcPr marL="91444" marR="91444" marT="45714" marB="4571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rgbClr val="003300"/>
                        </a:buClr>
                        <a:buSzPct val="85000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>
                        <a:buClr>
                          <a:schemeClr val="folHlink"/>
                        </a:buClr>
                        <a:buSzPct val="5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accent2"/>
                        </a:buClr>
                        <a:buSzPct val="55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accent1"/>
                        </a:buClr>
                        <a:buSzPct val="5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1977-10-01</a:t>
                      </a:r>
                      <a:endParaRPr kumimoji="0" lang="zh-CN" alt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333399"/>
                        </a:solidFill>
                        <a:effectLst/>
                        <a:latin typeface="Arial Narrow" panose="020B0606020202030204" pitchFamily="34" charset="0"/>
                        <a:ea typeface="黑体" panose="02010609060101010101" pitchFamily="49" charset="-122"/>
                      </a:endParaRPr>
                    </a:p>
                  </a:txBody>
                  <a:tcPr marL="91444" marR="91444" marT="45714" marB="4571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rgbClr val="003300"/>
                        </a:buClr>
                        <a:buSzPct val="85000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>
                        <a:buClr>
                          <a:schemeClr val="folHlink"/>
                        </a:buClr>
                        <a:buSzPct val="5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accent2"/>
                        </a:buClr>
                        <a:buSzPct val="55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accent1"/>
                        </a:buClr>
                        <a:buSzPct val="5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13881223938</a:t>
                      </a:r>
                      <a:endParaRPr kumimoji="0" lang="zh-CN" alt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333399"/>
                        </a:solidFill>
                        <a:effectLst/>
                        <a:latin typeface="Arial Narrow" panose="020B0606020202030204" pitchFamily="34" charset="0"/>
                        <a:ea typeface="黑体" panose="02010609060101010101" pitchFamily="49" charset="-122"/>
                      </a:endParaRPr>
                    </a:p>
                  </a:txBody>
                  <a:tcPr marL="91444" marR="91444" marT="45714" marB="4571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rgbClr val="003300"/>
                        </a:buClr>
                        <a:buSzPct val="85000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>
                        <a:buClr>
                          <a:schemeClr val="folHlink"/>
                        </a:buClr>
                        <a:buSzPct val="5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accent2"/>
                        </a:buClr>
                        <a:buSzPct val="55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accent1"/>
                        </a:buClr>
                        <a:buSzPct val="5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讲师</a:t>
                      </a:r>
                    </a:p>
                  </a:txBody>
                  <a:tcPr marL="91444" marR="91444" marT="45714" marB="4571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935990">
                <a:tc>
                  <a:txBody>
                    <a:bodyPr/>
                    <a:lstStyle>
                      <a:lvl1pPr>
                        <a:buClr>
                          <a:srgbClr val="003300"/>
                        </a:buClr>
                        <a:buSzPct val="85000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>
                        <a:buClr>
                          <a:schemeClr val="folHlink"/>
                        </a:buClr>
                        <a:buSzPct val="5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accent2"/>
                        </a:buClr>
                        <a:buSzPct val="55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accent1"/>
                        </a:buClr>
                        <a:buSzPct val="5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104</a:t>
                      </a:r>
                      <a:endParaRPr kumimoji="0" lang="zh-CN" alt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333399"/>
                        </a:solidFill>
                        <a:effectLst/>
                        <a:latin typeface="Arial Narrow" panose="020B0606020202030204" pitchFamily="34" charset="0"/>
                        <a:ea typeface="黑体" panose="02010609060101010101" pitchFamily="49" charset="-122"/>
                      </a:endParaRPr>
                    </a:p>
                  </a:txBody>
                  <a:tcPr marL="91444" marR="91444" marT="45714" marB="45714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rgbClr val="003300"/>
                        </a:buClr>
                        <a:buSzPct val="85000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>
                        <a:buClr>
                          <a:schemeClr val="folHlink"/>
                        </a:buClr>
                        <a:buSzPct val="5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accent2"/>
                        </a:buClr>
                        <a:buSzPct val="55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accent1"/>
                        </a:buClr>
                        <a:buSzPct val="5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孙南</a:t>
                      </a:r>
                    </a:p>
                  </a:txBody>
                  <a:tcPr marL="91444" marR="91444" marT="45714" marB="4571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rgbClr val="003300"/>
                        </a:buClr>
                        <a:buSzPct val="85000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>
                        <a:buClr>
                          <a:schemeClr val="folHlink"/>
                        </a:buClr>
                        <a:buSzPct val="5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accent2"/>
                        </a:buClr>
                        <a:buSzPct val="55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accent1"/>
                        </a:buClr>
                        <a:buSzPct val="5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男</a:t>
                      </a:r>
                    </a:p>
                  </a:txBody>
                  <a:tcPr marL="91444" marR="91444" marT="45714" marB="4571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rgbClr val="003300"/>
                        </a:buClr>
                        <a:buSzPct val="85000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>
                        <a:buClr>
                          <a:schemeClr val="folHlink"/>
                        </a:buClr>
                        <a:buSzPct val="5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accent2"/>
                        </a:buClr>
                        <a:buSzPct val="55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accent1"/>
                        </a:buClr>
                        <a:buSzPct val="5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1983-05-07</a:t>
                      </a:r>
                      <a:endParaRPr kumimoji="0" lang="zh-CN" alt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333399"/>
                        </a:solidFill>
                        <a:effectLst/>
                        <a:latin typeface="Arial Narrow" panose="020B0606020202030204" pitchFamily="34" charset="0"/>
                        <a:ea typeface="黑体" panose="02010609060101010101" pitchFamily="49" charset="-122"/>
                      </a:endParaRPr>
                    </a:p>
                  </a:txBody>
                  <a:tcPr marL="91444" marR="91444" marT="45714" marB="4571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rgbClr val="003300"/>
                        </a:buClr>
                        <a:buSzPct val="85000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>
                        <a:buClr>
                          <a:schemeClr val="folHlink"/>
                        </a:buClr>
                        <a:buSzPct val="5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accent2"/>
                        </a:buClr>
                        <a:buSzPct val="55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accent1"/>
                        </a:buClr>
                        <a:buSzPct val="5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13754999001</a:t>
                      </a:r>
                      <a:endParaRPr kumimoji="0" lang="zh-CN" alt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333399"/>
                        </a:solidFill>
                        <a:effectLst/>
                        <a:latin typeface="Arial Narrow" panose="020B0606020202030204" pitchFamily="34" charset="0"/>
                        <a:ea typeface="黑体" panose="02010609060101010101" pitchFamily="49" charset="-122"/>
                      </a:endParaRPr>
                    </a:p>
                  </a:txBody>
                  <a:tcPr marL="91444" marR="91444" marT="45714" marB="4571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rgbClr val="003300"/>
                        </a:buClr>
                        <a:buSzPct val="85000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>
                        <a:buClr>
                          <a:schemeClr val="folHlink"/>
                        </a:buClr>
                        <a:buSzPct val="5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accent2"/>
                        </a:buClr>
                        <a:buSzPct val="55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accent1"/>
                        </a:buClr>
                        <a:buSzPct val="5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教授</a:t>
                      </a:r>
                    </a:p>
                  </a:txBody>
                  <a:tcPr marL="91444" marR="91444" marT="45714" marB="4571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37F5D35-C3AB-4C7D-9B94-4D0B533DCE4B}" type="slidenum">
              <a:rPr/>
              <a:pPr>
                <a:defRPr/>
              </a:pPr>
              <a:t>29</a:t>
            </a:fld>
            <a:endParaRPr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defRPr/>
            </a:pPr>
            <a:r>
              <a:rPr lang="zh-CN" altLang="en-US" smtClean="0">
                <a:solidFill>
                  <a:srgbClr val="FF0000"/>
                </a:solidFill>
              </a:rPr>
              <a:t>第二部分</a:t>
            </a:r>
            <a:r>
              <a:rPr lang="en-US" altLang="zh-CN" smtClean="0"/>
              <a:t/>
            </a:r>
            <a:br>
              <a:rPr lang="en-US" altLang="zh-CN" smtClean="0"/>
            </a:br>
            <a:r>
              <a:rPr lang="zh-CN" altLang="en-US" smtClean="0"/>
              <a:t> </a:t>
            </a:r>
            <a:r>
              <a:rPr lang="en-US" altLang="zh-CN" smtClean="0"/>
              <a:t/>
            </a:r>
            <a:br>
              <a:rPr lang="en-US" altLang="zh-CN" smtClean="0"/>
            </a:br>
            <a:r>
              <a:rPr lang="zh-CN" altLang="en-US" sz="4800" smtClean="0"/>
              <a:t>数据库的设计、架构与实现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80DC320-0E4E-4D58-BFB0-2E45819E7DCA}" type="slidenum">
              <a:rPr smtClean="0"/>
              <a:pPr>
                <a:defRPr/>
              </a:pPr>
              <a:t>3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学生表（</a:t>
            </a:r>
            <a:r>
              <a:rPr lang="en-US" altLang="zh-CN" smtClean="0"/>
              <a:t>tblStudent</a:t>
            </a:r>
            <a:r>
              <a:rPr lang="zh-CN" altLang="en-US" smtClean="0"/>
              <a:t>）</a:t>
            </a:r>
          </a:p>
        </p:txBody>
      </p:sp>
      <p:graphicFrame>
        <p:nvGraphicFramePr>
          <p:cNvPr id="185347" name="Group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80513654"/>
              </p:ext>
            </p:extLst>
          </p:nvPr>
        </p:nvGraphicFramePr>
        <p:xfrm>
          <a:off x="1403648" y="1268760"/>
          <a:ext cx="6923299" cy="4913316"/>
        </p:xfrm>
        <a:graphic>
          <a:graphicData uri="http://schemas.openxmlformats.org/drawingml/2006/table">
            <a:tbl>
              <a:tblPr/>
              <a:tblGrid>
                <a:gridCol w="1051225"/>
                <a:gridCol w="1121075"/>
                <a:gridCol w="924225"/>
                <a:gridCol w="1306812"/>
                <a:gridCol w="1514775"/>
                <a:gridCol w="1005187"/>
              </a:tblGrid>
              <a:tr h="446088">
                <a:tc>
                  <a:txBody>
                    <a:bodyPr/>
                    <a:lstStyle>
                      <a:lvl1pPr>
                        <a:buClr>
                          <a:srgbClr val="003300"/>
                        </a:buClr>
                        <a:buSzPct val="85000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>
                        <a:buClr>
                          <a:schemeClr val="folHlink"/>
                        </a:buClr>
                        <a:buSzPct val="5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accent2"/>
                        </a:buClr>
                        <a:buSzPct val="55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accent1"/>
                        </a:buClr>
                        <a:buSzPct val="5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stuID</a:t>
                      </a:r>
                      <a:endParaRPr kumimoji="0" lang="en-US" altLang="zh-CN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 Narrow" panose="020B0606020202030204" pitchFamily="34" charset="0"/>
                        <a:ea typeface="黑体" panose="02010609060101010101" pitchFamily="49" charset="-122"/>
                      </a:endParaRPr>
                    </a:p>
                  </a:txBody>
                  <a:tcPr marL="91431" marR="91431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6699"/>
                    </a:solidFill>
                  </a:tcPr>
                </a:tc>
                <a:tc>
                  <a:txBody>
                    <a:bodyPr/>
                    <a:lstStyle>
                      <a:lvl1pPr>
                        <a:buClr>
                          <a:srgbClr val="003300"/>
                        </a:buClr>
                        <a:buSzPct val="85000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>
                        <a:buClr>
                          <a:schemeClr val="folHlink"/>
                        </a:buClr>
                        <a:buSzPct val="5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accent2"/>
                        </a:buClr>
                        <a:buSzPct val="55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accent1"/>
                        </a:buClr>
                        <a:buSzPct val="5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stuName</a:t>
                      </a:r>
                      <a:endParaRPr kumimoji="0" lang="en-US" altLang="zh-CN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 Narrow" panose="020B0606020202030204" pitchFamily="34" charset="0"/>
                        <a:ea typeface="黑体" panose="02010609060101010101" pitchFamily="49" charset="-122"/>
                      </a:endParaRPr>
                    </a:p>
                  </a:txBody>
                  <a:tcPr marL="91431" marR="9143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6699"/>
                    </a:solidFill>
                  </a:tcPr>
                </a:tc>
                <a:tc>
                  <a:txBody>
                    <a:bodyPr/>
                    <a:lstStyle>
                      <a:lvl1pPr>
                        <a:buClr>
                          <a:srgbClr val="003300"/>
                        </a:buClr>
                        <a:buSzPct val="85000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>
                        <a:buClr>
                          <a:schemeClr val="folHlink"/>
                        </a:buClr>
                        <a:buSzPct val="5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accent2"/>
                        </a:buClr>
                        <a:buSzPct val="55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accent1"/>
                        </a:buClr>
                        <a:buSzPct val="5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stuSex</a:t>
                      </a:r>
                      <a:endParaRPr kumimoji="0" lang="en-US" altLang="zh-CN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 Narrow" panose="020B0606020202030204" pitchFamily="34" charset="0"/>
                        <a:ea typeface="黑体" panose="02010609060101010101" pitchFamily="49" charset="-122"/>
                      </a:endParaRPr>
                    </a:p>
                  </a:txBody>
                  <a:tcPr marL="91431" marR="9143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6699"/>
                    </a:solidFill>
                  </a:tcPr>
                </a:tc>
                <a:tc>
                  <a:txBody>
                    <a:bodyPr/>
                    <a:lstStyle>
                      <a:lvl1pPr>
                        <a:buClr>
                          <a:srgbClr val="003300"/>
                        </a:buClr>
                        <a:buSzPct val="85000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>
                        <a:buClr>
                          <a:schemeClr val="folHlink"/>
                        </a:buClr>
                        <a:buSzPct val="5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accent2"/>
                        </a:buClr>
                        <a:buSzPct val="55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accent1"/>
                        </a:buClr>
                        <a:buSzPct val="5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stuBirth</a:t>
                      </a:r>
                      <a:endParaRPr kumimoji="0" lang="en-US" altLang="zh-CN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 Narrow" panose="020B0606020202030204" pitchFamily="34" charset="0"/>
                        <a:ea typeface="黑体" panose="02010609060101010101" pitchFamily="49" charset="-122"/>
                      </a:endParaRPr>
                    </a:p>
                  </a:txBody>
                  <a:tcPr marL="91431" marR="9143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6699"/>
                    </a:solidFill>
                  </a:tcPr>
                </a:tc>
                <a:tc>
                  <a:txBody>
                    <a:bodyPr/>
                    <a:lstStyle>
                      <a:lvl1pPr>
                        <a:buClr>
                          <a:srgbClr val="003300"/>
                        </a:buClr>
                        <a:buSzPct val="85000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>
                        <a:buClr>
                          <a:schemeClr val="folHlink"/>
                        </a:buClr>
                        <a:buSzPct val="5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accent2"/>
                        </a:buClr>
                        <a:buSzPct val="55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accent1"/>
                        </a:buClr>
                        <a:buSzPct val="5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stuPhone</a:t>
                      </a:r>
                      <a:endParaRPr kumimoji="0" lang="en-US" altLang="zh-CN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 Narrow" panose="020B0606020202030204" pitchFamily="34" charset="0"/>
                        <a:ea typeface="黑体" panose="02010609060101010101" pitchFamily="49" charset="-122"/>
                      </a:endParaRPr>
                    </a:p>
                  </a:txBody>
                  <a:tcPr marL="91431" marR="9143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6699"/>
                    </a:solidFill>
                  </a:tcPr>
                </a:tc>
                <a:tc>
                  <a:txBody>
                    <a:bodyPr/>
                    <a:lstStyle>
                      <a:lvl1pPr>
                        <a:buClr>
                          <a:srgbClr val="003300"/>
                        </a:buClr>
                        <a:buSzPct val="85000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>
                        <a:buClr>
                          <a:schemeClr val="folHlink"/>
                        </a:buClr>
                        <a:buSzPct val="5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accent2"/>
                        </a:buClr>
                        <a:buSzPct val="55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accent1"/>
                        </a:buClr>
                        <a:buSzPct val="5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stuPept</a:t>
                      </a:r>
                      <a:endParaRPr kumimoji="0" lang="en-US" altLang="zh-CN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 Narrow" panose="020B0606020202030204" pitchFamily="34" charset="0"/>
                        <a:ea typeface="黑体" panose="02010609060101010101" pitchFamily="49" charset="-122"/>
                      </a:endParaRPr>
                    </a:p>
                  </a:txBody>
                  <a:tcPr marL="91431" marR="9143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6699"/>
                    </a:solidFill>
                  </a:tcPr>
                </a:tc>
              </a:tr>
              <a:tr h="447675">
                <a:tc>
                  <a:txBody>
                    <a:bodyPr/>
                    <a:lstStyle>
                      <a:lvl1pPr>
                        <a:buClr>
                          <a:srgbClr val="003300"/>
                        </a:buClr>
                        <a:buSzPct val="85000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>
                        <a:buClr>
                          <a:schemeClr val="folHlink"/>
                        </a:buClr>
                        <a:buSzPct val="5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accent2"/>
                        </a:buClr>
                        <a:buSzPct val="55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accent1"/>
                        </a:buClr>
                        <a:buSzPct val="5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2019001</a:t>
                      </a:r>
                      <a:endParaRPr kumimoji="0" lang="zh-CN" alt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333399"/>
                        </a:solidFill>
                        <a:effectLst/>
                        <a:latin typeface="Arial Narrow" panose="020B0606020202030204" pitchFamily="34" charset="0"/>
                        <a:ea typeface="黑体" panose="02010609060101010101" pitchFamily="49" charset="-122"/>
                      </a:endParaRPr>
                    </a:p>
                  </a:txBody>
                  <a:tcPr marL="91431" marR="91431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buClr>
                          <a:srgbClr val="003300"/>
                        </a:buClr>
                        <a:buSzPct val="85000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>
                        <a:buClr>
                          <a:schemeClr val="folHlink"/>
                        </a:buClr>
                        <a:buSzPct val="5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accent2"/>
                        </a:buClr>
                        <a:buSzPct val="55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accent1"/>
                        </a:buClr>
                        <a:buSzPct val="5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赵毅</a:t>
                      </a:r>
                    </a:p>
                  </a:txBody>
                  <a:tcPr marL="91431" marR="9143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buClr>
                          <a:srgbClr val="003300"/>
                        </a:buClr>
                        <a:buSzPct val="85000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>
                        <a:buClr>
                          <a:schemeClr val="folHlink"/>
                        </a:buClr>
                        <a:buSzPct val="5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accent2"/>
                        </a:buClr>
                        <a:buSzPct val="55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accent1"/>
                        </a:buClr>
                        <a:buSzPct val="5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男</a:t>
                      </a:r>
                    </a:p>
                  </a:txBody>
                  <a:tcPr marL="91431" marR="9143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buClr>
                          <a:srgbClr val="003300"/>
                        </a:buClr>
                        <a:buSzPct val="85000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>
                        <a:buClr>
                          <a:schemeClr val="folHlink"/>
                        </a:buClr>
                        <a:buSzPct val="5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accent2"/>
                        </a:buClr>
                        <a:buSzPct val="55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accent1"/>
                        </a:buClr>
                        <a:buSzPct val="5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2000-01-01</a:t>
                      </a:r>
                      <a:endParaRPr kumimoji="0" lang="zh-CN" alt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333399"/>
                        </a:solidFill>
                        <a:effectLst/>
                        <a:latin typeface="Arial Narrow" panose="020B0606020202030204" pitchFamily="34" charset="0"/>
                        <a:ea typeface="黑体" panose="02010609060101010101" pitchFamily="49" charset="-122"/>
                      </a:endParaRPr>
                    </a:p>
                  </a:txBody>
                  <a:tcPr marL="91431" marR="9143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buClr>
                          <a:srgbClr val="003300"/>
                        </a:buClr>
                        <a:buSzPct val="85000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>
                        <a:buClr>
                          <a:schemeClr val="folHlink"/>
                        </a:buClr>
                        <a:buSzPct val="5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accent2"/>
                        </a:buClr>
                        <a:buSzPct val="55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accent1"/>
                        </a:buClr>
                        <a:buSzPct val="5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13888888888</a:t>
                      </a:r>
                      <a:endParaRPr kumimoji="0" lang="zh-CN" alt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333399"/>
                        </a:solidFill>
                        <a:effectLst/>
                        <a:latin typeface="Arial Narrow" panose="020B0606020202030204" pitchFamily="34" charset="0"/>
                        <a:ea typeface="黑体" panose="02010609060101010101" pitchFamily="49" charset="-122"/>
                      </a:endParaRPr>
                    </a:p>
                  </a:txBody>
                  <a:tcPr marL="91431" marR="9143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buClr>
                          <a:srgbClr val="003300"/>
                        </a:buClr>
                        <a:buSzPct val="85000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>
                        <a:buClr>
                          <a:schemeClr val="folHlink"/>
                        </a:buClr>
                        <a:buSzPct val="5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accent2"/>
                        </a:buClr>
                        <a:buSzPct val="55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accent1"/>
                        </a:buClr>
                        <a:buSzPct val="5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计科</a:t>
                      </a:r>
                      <a:endParaRPr kumimoji="0" lang="zh-CN" alt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333399"/>
                        </a:solidFill>
                        <a:effectLst/>
                        <a:latin typeface="Arial Narrow" panose="020B0606020202030204" pitchFamily="34" charset="0"/>
                        <a:ea typeface="黑体" panose="02010609060101010101" pitchFamily="49" charset="-122"/>
                      </a:endParaRPr>
                    </a:p>
                  </a:txBody>
                  <a:tcPr marL="91431" marR="9143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446088">
                <a:tc>
                  <a:txBody>
                    <a:bodyPr/>
                    <a:lstStyle>
                      <a:lvl1pPr>
                        <a:buClr>
                          <a:srgbClr val="003300"/>
                        </a:buClr>
                        <a:buSzPct val="85000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>
                        <a:buClr>
                          <a:schemeClr val="folHlink"/>
                        </a:buClr>
                        <a:buSzPct val="5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accent2"/>
                        </a:buClr>
                        <a:buSzPct val="55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accent1"/>
                        </a:buClr>
                        <a:buSzPct val="5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2019002</a:t>
                      </a:r>
                      <a:endParaRPr kumimoji="0" lang="zh-CN" alt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333399"/>
                        </a:solidFill>
                        <a:effectLst/>
                        <a:latin typeface="Arial Narrow" panose="020B0606020202030204" pitchFamily="34" charset="0"/>
                        <a:ea typeface="黑体" panose="02010609060101010101" pitchFamily="49" charset="-122"/>
                      </a:endParaRPr>
                    </a:p>
                  </a:txBody>
                  <a:tcPr marL="91431" marR="91431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buClr>
                          <a:srgbClr val="003300"/>
                        </a:buClr>
                        <a:buSzPct val="85000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>
                        <a:buClr>
                          <a:schemeClr val="folHlink"/>
                        </a:buClr>
                        <a:buSzPct val="5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accent2"/>
                        </a:buClr>
                        <a:buSzPct val="55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accent1"/>
                        </a:buClr>
                        <a:buSzPct val="5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钱尔</a:t>
                      </a:r>
                    </a:p>
                  </a:txBody>
                  <a:tcPr marL="91431" marR="9143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buClr>
                          <a:srgbClr val="003300"/>
                        </a:buClr>
                        <a:buSzPct val="85000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>
                        <a:buClr>
                          <a:schemeClr val="folHlink"/>
                        </a:buClr>
                        <a:buSzPct val="5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accent2"/>
                        </a:buClr>
                        <a:buSzPct val="55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accent1"/>
                        </a:buClr>
                        <a:buSzPct val="5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女</a:t>
                      </a:r>
                    </a:p>
                  </a:txBody>
                  <a:tcPr marL="91431" marR="9143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buClr>
                          <a:srgbClr val="003300"/>
                        </a:buClr>
                        <a:buSzPct val="85000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>
                        <a:buClr>
                          <a:schemeClr val="folHlink"/>
                        </a:buClr>
                        <a:buSzPct val="5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accent2"/>
                        </a:buClr>
                        <a:buSzPct val="55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accent1"/>
                        </a:buClr>
                        <a:buSzPct val="5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2000-12-13</a:t>
                      </a:r>
                      <a:endParaRPr kumimoji="0" lang="zh-CN" alt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333399"/>
                        </a:solidFill>
                        <a:effectLst/>
                        <a:latin typeface="Arial Narrow" panose="020B0606020202030204" pitchFamily="34" charset="0"/>
                        <a:ea typeface="黑体" panose="02010609060101010101" pitchFamily="49" charset="-122"/>
                      </a:endParaRPr>
                    </a:p>
                  </a:txBody>
                  <a:tcPr marL="91431" marR="9143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buClr>
                          <a:srgbClr val="003300"/>
                        </a:buClr>
                        <a:buSzPct val="85000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>
                        <a:buClr>
                          <a:schemeClr val="folHlink"/>
                        </a:buClr>
                        <a:buSzPct val="5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accent2"/>
                        </a:buClr>
                        <a:buSzPct val="55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accent1"/>
                        </a:buClr>
                        <a:buSzPct val="5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13875432112</a:t>
                      </a:r>
                      <a:endParaRPr kumimoji="0" lang="zh-CN" alt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333399"/>
                        </a:solidFill>
                        <a:effectLst/>
                        <a:latin typeface="Arial Narrow" panose="020B0606020202030204" pitchFamily="34" charset="0"/>
                        <a:ea typeface="黑体" panose="02010609060101010101" pitchFamily="49" charset="-122"/>
                      </a:endParaRPr>
                    </a:p>
                  </a:txBody>
                  <a:tcPr marL="91431" marR="9143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buClr>
                          <a:srgbClr val="003300"/>
                        </a:buClr>
                        <a:buSzPct val="85000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>
                        <a:buClr>
                          <a:schemeClr val="folHlink"/>
                        </a:buClr>
                        <a:buSzPct val="5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accent2"/>
                        </a:buClr>
                        <a:buSzPct val="55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accent1"/>
                        </a:buClr>
                        <a:buSzPct val="5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软工</a:t>
                      </a:r>
                      <a:endParaRPr kumimoji="0" lang="zh-CN" alt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333399"/>
                        </a:solidFill>
                        <a:effectLst/>
                        <a:latin typeface="Arial Narrow" panose="020B0606020202030204" pitchFamily="34" charset="0"/>
                        <a:ea typeface="黑体" panose="02010609060101010101" pitchFamily="49" charset="-122"/>
                      </a:endParaRPr>
                    </a:p>
                  </a:txBody>
                  <a:tcPr marL="91431" marR="9143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446088">
                <a:tc>
                  <a:txBody>
                    <a:bodyPr/>
                    <a:lstStyle>
                      <a:lvl1pPr>
                        <a:buClr>
                          <a:srgbClr val="003300"/>
                        </a:buClr>
                        <a:buSzPct val="85000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>
                        <a:buClr>
                          <a:schemeClr val="folHlink"/>
                        </a:buClr>
                        <a:buSzPct val="5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accent2"/>
                        </a:buClr>
                        <a:buSzPct val="55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accent1"/>
                        </a:buClr>
                        <a:buSzPct val="5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2019003</a:t>
                      </a:r>
                      <a:endParaRPr kumimoji="0" lang="zh-CN" alt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333399"/>
                        </a:solidFill>
                        <a:effectLst/>
                        <a:latin typeface="Arial Narrow" panose="020B0606020202030204" pitchFamily="34" charset="0"/>
                        <a:ea typeface="黑体" panose="02010609060101010101" pitchFamily="49" charset="-122"/>
                      </a:endParaRPr>
                    </a:p>
                  </a:txBody>
                  <a:tcPr marL="91431" marR="91431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buClr>
                          <a:srgbClr val="003300"/>
                        </a:buClr>
                        <a:buSzPct val="85000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>
                        <a:buClr>
                          <a:schemeClr val="folHlink"/>
                        </a:buClr>
                        <a:buSzPct val="5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accent2"/>
                        </a:buClr>
                        <a:buSzPct val="55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accent1"/>
                        </a:buClr>
                        <a:buSzPct val="5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孙三</a:t>
                      </a:r>
                    </a:p>
                  </a:txBody>
                  <a:tcPr marL="91431" marR="9143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buClr>
                          <a:srgbClr val="003300"/>
                        </a:buClr>
                        <a:buSzPct val="85000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>
                        <a:buClr>
                          <a:schemeClr val="folHlink"/>
                        </a:buClr>
                        <a:buSzPct val="5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accent2"/>
                        </a:buClr>
                        <a:buSzPct val="55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accent1"/>
                        </a:buClr>
                        <a:buSzPct val="5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女</a:t>
                      </a:r>
                    </a:p>
                  </a:txBody>
                  <a:tcPr marL="91431" marR="9143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buClr>
                          <a:srgbClr val="003300"/>
                        </a:buClr>
                        <a:buSzPct val="85000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>
                        <a:buClr>
                          <a:schemeClr val="folHlink"/>
                        </a:buClr>
                        <a:buSzPct val="5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accent2"/>
                        </a:buClr>
                        <a:buSzPct val="55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accent1"/>
                        </a:buClr>
                        <a:buSzPct val="5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2000-03-03</a:t>
                      </a:r>
                      <a:endParaRPr kumimoji="0" lang="zh-CN" alt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333399"/>
                        </a:solidFill>
                        <a:effectLst/>
                        <a:latin typeface="Arial Narrow" panose="020B0606020202030204" pitchFamily="34" charset="0"/>
                        <a:ea typeface="黑体" panose="02010609060101010101" pitchFamily="49" charset="-122"/>
                      </a:endParaRPr>
                    </a:p>
                  </a:txBody>
                  <a:tcPr marL="91431" marR="9143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buClr>
                          <a:srgbClr val="003300"/>
                        </a:buClr>
                        <a:buSzPct val="85000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>
                        <a:buClr>
                          <a:schemeClr val="folHlink"/>
                        </a:buClr>
                        <a:buSzPct val="5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accent2"/>
                        </a:buClr>
                        <a:buSzPct val="55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accent1"/>
                        </a:buClr>
                        <a:buSzPct val="5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13333333333</a:t>
                      </a:r>
                      <a:endParaRPr kumimoji="0" lang="zh-CN" alt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333399"/>
                        </a:solidFill>
                        <a:effectLst/>
                        <a:latin typeface="Arial Narrow" panose="020B0606020202030204" pitchFamily="34" charset="0"/>
                        <a:ea typeface="黑体" panose="02010609060101010101" pitchFamily="49" charset="-122"/>
                      </a:endParaRPr>
                    </a:p>
                  </a:txBody>
                  <a:tcPr marL="91431" marR="9143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buClr>
                          <a:srgbClr val="003300"/>
                        </a:buClr>
                        <a:buSzPct val="85000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>
                        <a:buClr>
                          <a:schemeClr val="folHlink"/>
                        </a:buClr>
                        <a:buSzPct val="5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accent2"/>
                        </a:buClr>
                        <a:buSzPct val="55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accent1"/>
                        </a:buClr>
                        <a:buSzPct val="5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软工</a:t>
                      </a:r>
                      <a:endParaRPr kumimoji="0" lang="zh-CN" alt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333399"/>
                        </a:solidFill>
                        <a:effectLst/>
                        <a:latin typeface="Arial Narrow" panose="020B0606020202030204" pitchFamily="34" charset="0"/>
                        <a:ea typeface="黑体" panose="02010609060101010101" pitchFamily="49" charset="-122"/>
                      </a:endParaRPr>
                    </a:p>
                  </a:txBody>
                  <a:tcPr marL="91431" marR="9143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447675">
                <a:tc>
                  <a:txBody>
                    <a:bodyPr/>
                    <a:lstStyle>
                      <a:lvl1pPr>
                        <a:buClr>
                          <a:srgbClr val="003300"/>
                        </a:buClr>
                        <a:buSzPct val="85000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>
                        <a:buClr>
                          <a:schemeClr val="folHlink"/>
                        </a:buClr>
                        <a:buSzPct val="5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accent2"/>
                        </a:buClr>
                        <a:buSzPct val="55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accent1"/>
                        </a:buClr>
                        <a:buSzPct val="5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2019004</a:t>
                      </a:r>
                      <a:endParaRPr kumimoji="0" lang="zh-CN" alt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333399"/>
                        </a:solidFill>
                        <a:effectLst/>
                        <a:latin typeface="Arial Narrow" panose="020B0606020202030204" pitchFamily="34" charset="0"/>
                        <a:ea typeface="黑体" panose="02010609060101010101" pitchFamily="49" charset="-122"/>
                      </a:endParaRPr>
                    </a:p>
                  </a:txBody>
                  <a:tcPr marL="91431" marR="91431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buClr>
                          <a:srgbClr val="003300"/>
                        </a:buClr>
                        <a:buSzPct val="85000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>
                        <a:buClr>
                          <a:schemeClr val="folHlink"/>
                        </a:buClr>
                        <a:buSzPct val="5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accent2"/>
                        </a:buClr>
                        <a:buSzPct val="55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accent1"/>
                        </a:buClr>
                        <a:buSzPct val="5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李斯</a:t>
                      </a:r>
                    </a:p>
                  </a:txBody>
                  <a:tcPr marL="91431" marR="9143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buClr>
                          <a:srgbClr val="003300"/>
                        </a:buClr>
                        <a:buSzPct val="85000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>
                        <a:buClr>
                          <a:schemeClr val="folHlink"/>
                        </a:buClr>
                        <a:buSzPct val="5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accent2"/>
                        </a:buClr>
                        <a:buSzPct val="55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accent1"/>
                        </a:buClr>
                        <a:buSzPct val="5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男</a:t>
                      </a:r>
                    </a:p>
                  </a:txBody>
                  <a:tcPr marL="91431" marR="9143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buClr>
                          <a:srgbClr val="003300"/>
                        </a:buClr>
                        <a:buSzPct val="85000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>
                        <a:buClr>
                          <a:schemeClr val="folHlink"/>
                        </a:buClr>
                        <a:buSzPct val="5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accent2"/>
                        </a:buClr>
                        <a:buSzPct val="55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accent1"/>
                        </a:buClr>
                        <a:buSzPct val="5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2001-08-09</a:t>
                      </a:r>
                      <a:endParaRPr kumimoji="0" lang="zh-CN" alt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333399"/>
                        </a:solidFill>
                        <a:effectLst/>
                        <a:latin typeface="Arial Narrow" panose="020B0606020202030204" pitchFamily="34" charset="0"/>
                        <a:ea typeface="黑体" panose="02010609060101010101" pitchFamily="49" charset="-122"/>
                      </a:endParaRPr>
                    </a:p>
                  </a:txBody>
                  <a:tcPr marL="91431" marR="9143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buClr>
                          <a:srgbClr val="003300"/>
                        </a:buClr>
                        <a:buSzPct val="85000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>
                        <a:buClr>
                          <a:schemeClr val="folHlink"/>
                        </a:buClr>
                        <a:buSzPct val="5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accent2"/>
                        </a:buClr>
                        <a:buSzPct val="55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accent1"/>
                        </a:buClr>
                        <a:buSzPct val="5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13423234377</a:t>
                      </a:r>
                      <a:endParaRPr kumimoji="0" lang="zh-CN" alt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333399"/>
                        </a:solidFill>
                        <a:effectLst/>
                        <a:latin typeface="Arial Narrow" panose="020B0606020202030204" pitchFamily="34" charset="0"/>
                        <a:ea typeface="黑体" panose="02010609060101010101" pitchFamily="49" charset="-122"/>
                      </a:endParaRPr>
                    </a:p>
                  </a:txBody>
                  <a:tcPr marL="91431" marR="9143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buClr>
                          <a:srgbClr val="003300"/>
                        </a:buClr>
                        <a:buSzPct val="85000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>
                        <a:buClr>
                          <a:schemeClr val="folHlink"/>
                        </a:buClr>
                        <a:buSzPct val="5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accent2"/>
                        </a:buClr>
                        <a:buSzPct val="55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accent1"/>
                        </a:buClr>
                        <a:buSzPct val="5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软工</a:t>
                      </a:r>
                      <a:endParaRPr kumimoji="0" lang="zh-CN" alt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333399"/>
                        </a:solidFill>
                        <a:effectLst/>
                        <a:latin typeface="Arial Narrow" panose="020B0606020202030204" pitchFamily="34" charset="0"/>
                        <a:ea typeface="黑体" panose="02010609060101010101" pitchFamily="49" charset="-122"/>
                      </a:endParaRPr>
                    </a:p>
                  </a:txBody>
                  <a:tcPr marL="91431" marR="9143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446088">
                <a:tc>
                  <a:txBody>
                    <a:bodyPr/>
                    <a:lstStyle>
                      <a:lvl1pPr>
                        <a:buClr>
                          <a:srgbClr val="003300"/>
                        </a:buClr>
                        <a:buSzPct val="85000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>
                        <a:buClr>
                          <a:schemeClr val="folHlink"/>
                        </a:buClr>
                        <a:buSzPct val="5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accent2"/>
                        </a:buClr>
                        <a:buSzPct val="55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accent1"/>
                        </a:buClr>
                        <a:buSzPct val="5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2019005</a:t>
                      </a:r>
                      <a:endParaRPr kumimoji="0" lang="zh-CN" alt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333399"/>
                        </a:solidFill>
                        <a:effectLst/>
                        <a:latin typeface="Arial Narrow" panose="020B0606020202030204" pitchFamily="34" charset="0"/>
                        <a:ea typeface="黑体" panose="02010609060101010101" pitchFamily="49" charset="-122"/>
                      </a:endParaRPr>
                    </a:p>
                  </a:txBody>
                  <a:tcPr marL="91431" marR="91431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buClr>
                          <a:srgbClr val="003300"/>
                        </a:buClr>
                        <a:buSzPct val="85000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>
                        <a:buClr>
                          <a:schemeClr val="folHlink"/>
                        </a:buClr>
                        <a:buSzPct val="5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accent2"/>
                        </a:buClr>
                        <a:buSzPct val="55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accent1"/>
                        </a:buClr>
                        <a:buSzPct val="5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周午</a:t>
                      </a:r>
                    </a:p>
                  </a:txBody>
                  <a:tcPr marL="91431" marR="9143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buClr>
                          <a:srgbClr val="003300"/>
                        </a:buClr>
                        <a:buSzPct val="85000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>
                        <a:buClr>
                          <a:schemeClr val="folHlink"/>
                        </a:buClr>
                        <a:buSzPct val="5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accent2"/>
                        </a:buClr>
                        <a:buSzPct val="55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accent1"/>
                        </a:buClr>
                        <a:buSzPct val="5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男</a:t>
                      </a:r>
                    </a:p>
                  </a:txBody>
                  <a:tcPr marL="91431" marR="9143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buClr>
                          <a:srgbClr val="003300"/>
                        </a:buClr>
                        <a:buSzPct val="85000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>
                        <a:buClr>
                          <a:schemeClr val="folHlink"/>
                        </a:buClr>
                        <a:buSzPct val="5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accent2"/>
                        </a:buClr>
                        <a:buSzPct val="55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accent1"/>
                        </a:buClr>
                        <a:buSzPct val="5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1999-03-08</a:t>
                      </a:r>
                      <a:endParaRPr kumimoji="0" lang="zh-CN" alt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333399"/>
                        </a:solidFill>
                        <a:effectLst/>
                        <a:latin typeface="Arial Narrow" panose="020B0606020202030204" pitchFamily="34" charset="0"/>
                        <a:ea typeface="黑体" panose="02010609060101010101" pitchFamily="49" charset="-122"/>
                      </a:endParaRPr>
                    </a:p>
                  </a:txBody>
                  <a:tcPr marL="91431" marR="9143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buClr>
                          <a:srgbClr val="003300"/>
                        </a:buClr>
                        <a:buSzPct val="85000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>
                        <a:buClr>
                          <a:schemeClr val="folHlink"/>
                        </a:buClr>
                        <a:buSzPct val="5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accent2"/>
                        </a:buClr>
                        <a:buSzPct val="55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accent1"/>
                        </a:buClr>
                        <a:buSzPct val="5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NULL</a:t>
                      </a:r>
                      <a:endParaRPr kumimoji="0" lang="zh-CN" alt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333399"/>
                        </a:solidFill>
                        <a:effectLst/>
                        <a:latin typeface="Arial Narrow" panose="020B0606020202030204" pitchFamily="34" charset="0"/>
                        <a:ea typeface="黑体" panose="02010609060101010101" pitchFamily="49" charset="-122"/>
                      </a:endParaRPr>
                    </a:p>
                  </a:txBody>
                  <a:tcPr marL="91431" marR="9143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buClr>
                          <a:srgbClr val="003300"/>
                        </a:buClr>
                        <a:buSzPct val="85000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>
                        <a:buClr>
                          <a:schemeClr val="folHlink"/>
                        </a:buClr>
                        <a:buSzPct val="5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accent2"/>
                        </a:buClr>
                        <a:buSzPct val="55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accent1"/>
                        </a:buClr>
                        <a:buSzPct val="5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计科</a:t>
                      </a:r>
                      <a:endParaRPr kumimoji="0" lang="zh-CN" alt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333399"/>
                        </a:solidFill>
                        <a:effectLst/>
                        <a:latin typeface="Arial Narrow" panose="020B0606020202030204" pitchFamily="34" charset="0"/>
                        <a:ea typeface="黑体" panose="02010609060101010101" pitchFamily="49" charset="-122"/>
                      </a:endParaRPr>
                    </a:p>
                  </a:txBody>
                  <a:tcPr marL="91431" marR="9143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447675">
                <a:tc>
                  <a:txBody>
                    <a:bodyPr/>
                    <a:lstStyle>
                      <a:lvl1pPr>
                        <a:buClr>
                          <a:srgbClr val="003300"/>
                        </a:buClr>
                        <a:buSzPct val="85000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>
                        <a:buClr>
                          <a:schemeClr val="folHlink"/>
                        </a:buClr>
                        <a:buSzPct val="5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accent2"/>
                        </a:buClr>
                        <a:buSzPct val="55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accent1"/>
                        </a:buClr>
                        <a:buSzPct val="5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2019006</a:t>
                      </a:r>
                      <a:endParaRPr kumimoji="0" lang="zh-CN" alt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333399"/>
                        </a:solidFill>
                        <a:effectLst/>
                        <a:latin typeface="Arial Narrow" panose="020B0606020202030204" pitchFamily="34" charset="0"/>
                        <a:ea typeface="黑体" panose="02010609060101010101" pitchFamily="49" charset="-122"/>
                      </a:endParaRPr>
                    </a:p>
                  </a:txBody>
                  <a:tcPr marL="91431" marR="91431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buClr>
                          <a:srgbClr val="003300"/>
                        </a:buClr>
                        <a:buSzPct val="85000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>
                        <a:buClr>
                          <a:schemeClr val="folHlink"/>
                        </a:buClr>
                        <a:buSzPct val="5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accent2"/>
                        </a:buClr>
                        <a:buSzPct val="55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accent1"/>
                        </a:buClr>
                        <a:buSzPct val="5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武柳</a:t>
                      </a:r>
                    </a:p>
                  </a:txBody>
                  <a:tcPr marL="91431" marR="9143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buClr>
                          <a:srgbClr val="003300"/>
                        </a:buClr>
                        <a:buSzPct val="85000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>
                        <a:buClr>
                          <a:schemeClr val="folHlink"/>
                        </a:buClr>
                        <a:buSzPct val="5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accent2"/>
                        </a:buClr>
                        <a:buSzPct val="55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accent1"/>
                        </a:buClr>
                        <a:buSzPct val="5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女</a:t>
                      </a:r>
                    </a:p>
                  </a:txBody>
                  <a:tcPr marL="91431" marR="9143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buClr>
                          <a:srgbClr val="003300"/>
                        </a:buClr>
                        <a:buSzPct val="85000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>
                        <a:buClr>
                          <a:schemeClr val="folHlink"/>
                        </a:buClr>
                        <a:buSzPct val="5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accent2"/>
                        </a:buClr>
                        <a:buSzPct val="55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accent1"/>
                        </a:buClr>
                        <a:buSzPct val="5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2000-10-01</a:t>
                      </a:r>
                      <a:endParaRPr kumimoji="0" lang="zh-CN" alt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333399"/>
                        </a:solidFill>
                        <a:effectLst/>
                        <a:latin typeface="Arial Narrow" panose="020B0606020202030204" pitchFamily="34" charset="0"/>
                        <a:ea typeface="黑体" panose="02010609060101010101" pitchFamily="49" charset="-122"/>
                      </a:endParaRPr>
                    </a:p>
                  </a:txBody>
                  <a:tcPr marL="91431" marR="9143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buClr>
                          <a:srgbClr val="003300"/>
                        </a:buClr>
                        <a:buSzPct val="85000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>
                        <a:buClr>
                          <a:schemeClr val="folHlink"/>
                        </a:buClr>
                        <a:buSzPct val="5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accent2"/>
                        </a:buClr>
                        <a:buSzPct val="55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accent1"/>
                        </a:buClr>
                        <a:buSzPct val="5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15799823423</a:t>
                      </a:r>
                      <a:endParaRPr kumimoji="0" lang="zh-CN" alt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333399"/>
                        </a:solidFill>
                        <a:effectLst/>
                        <a:latin typeface="Arial Narrow" panose="020B0606020202030204" pitchFamily="34" charset="0"/>
                        <a:ea typeface="黑体" panose="02010609060101010101" pitchFamily="49" charset="-122"/>
                      </a:endParaRPr>
                    </a:p>
                  </a:txBody>
                  <a:tcPr marL="91431" marR="9143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buClr>
                          <a:srgbClr val="003300"/>
                        </a:buClr>
                        <a:buSzPct val="85000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>
                        <a:buClr>
                          <a:schemeClr val="folHlink"/>
                        </a:buClr>
                        <a:buSzPct val="5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accent2"/>
                        </a:buClr>
                        <a:buSzPct val="55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accent1"/>
                        </a:buClr>
                        <a:buSzPct val="5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软工</a:t>
                      </a:r>
                      <a:endParaRPr kumimoji="0" lang="zh-CN" alt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333399"/>
                        </a:solidFill>
                        <a:effectLst/>
                        <a:latin typeface="Arial Narrow" panose="020B0606020202030204" pitchFamily="34" charset="0"/>
                        <a:ea typeface="黑体" panose="02010609060101010101" pitchFamily="49" charset="-122"/>
                      </a:endParaRPr>
                    </a:p>
                  </a:txBody>
                  <a:tcPr marL="91431" marR="9143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446088">
                <a:tc>
                  <a:txBody>
                    <a:bodyPr/>
                    <a:lstStyle>
                      <a:lvl1pPr>
                        <a:buClr>
                          <a:srgbClr val="003300"/>
                        </a:buClr>
                        <a:buSzPct val="85000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>
                        <a:buClr>
                          <a:schemeClr val="folHlink"/>
                        </a:buClr>
                        <a:buSzPct val="5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accent2"/>
                        </a:buClr>
                        <a:buSzPct val="55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accent1"/>
                        </a:buClr>
                        <a:buSzPct val="5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2019007</a:t>
                      </a:r>
                      <a:endParaRPr kumimoji="0" lang="zh-CN" alt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333399"/>
                        </a:solidFill>
                        <a:effectLst/>
                        <a:latin typeface="Arial Narrow" panose="020B0606020202030204" pitchFamily="34" charset="0"/>
                        <a:ea typeface="黑体" panose="02010609060101010101" pitchFamily="49" charset="-122"/>
                      </a:endParaRPr>
                    </a:p>
                  </a:txBody>
                  <a:tcPr marL="91431" marR="91431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buClr>
                          <a:srgbClr val="003300"/>
                        </a:buClr>
                        <a:buSzPct val="85000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>
                        <a:buClr>
                          <a:schemeClr val="folHlink"/>
                        </a:buClr>
                        <a:buSzPct val="5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accent2"/>
                        </a:buClr>
                        <a:buSzPct val="55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accent1"/>
                        </a:buClr>
                        <a:buSzPct val="5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郑启</a:t>
                      </a:r>
                    </a:p>
                  </a:txBody>
                  <a:tcPr marL="91431" marR="9143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buClr>
                          <a:srgbClr val="003300"/>
                        </a:buClr>
                        <a:buSzPct val="85000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>
                        <a:buClr>
                          <a:schemeClr val="folHlink"/>
                        </a:buClr>
                        <a:buSzPct val="5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accent2"/>
                        </a:buClr>
                        <a:buSzPct val="55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accent1"/>
                        </a:buClr>
                        <a:buSzPct val="5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女</a:t>
                      </a:r>
                    </a:p>
                  </a:txBody>
                  <a:tcPr marL="91431" marR="9143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buClr>
                          <a:srgbClr val="003300"/>
                        </a:buClr>
                        <a:buSzPct val="85000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>
                        <a:buClr>
                          <a:schemeClr val="folHlink"/>
                        </a:buClr>
                        <a:buSzPct val="5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accent2"/>
                        </a:buClr>
                        <a:buSzPct val="55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accent1"/>
                        </a:buClr>
                        <a:buSzPct val="5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1999-04-07</a:t>
                      </a:r>
                      <a:endParaRPr kumimoji="0" lang="zh-CN" alt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333399"/>
                        </a:solidFill>
                        <a:effectLst/>
                        <a:latin typeface="Arial Narrow" panose="020B0606020202030204" pitchFamily="34" charset="0"/>
                        <a:ea typeface="黑体" panose="02010609060101010101" pitchFamily="49" charset="-122"/>
                      </a:endParaRPr>
                    </a:p>
                  </a:txBody>
                  <a:tcPr marL="91431" marR="9143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buClr>
                          <a:srgbClr val="003300"/>
                        </a:buClr>
                        <a:buSzPct val="85000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>
                        <a:buClr>
                          <a:schemeClr val="folHlink"/>
                        </a:buClr>
                        <a:buSzPct val="5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accent2"/>
                        </a:buClr>
                        <a:buSzPct val="55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accent1"/>
                        </a:buClr>
                        <a:buSzPct val="5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13987654321</a:t>
                      </a:r>
                      <a:endParaRPr kumimoji="0" lang="zh-CN" alt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333399"/>
                        </a:solidFill>
                        <a:effectLst/>
                        <a:latin typeface="Arial Narrow" panose="020B0606020202030204" pitchFamily="34" charset="0"/>
                        <a:ea typeface="黑体" panose="02010609060101010101" pitchFamily="49" charset="-122"/>
                      </a:endParaRPr>
                    </a:p>
                  </a:txBody>
                  <a:tcPr marL="91431" marR="9143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buClr>
                          <a:srgbClr val="003300"/>
                        </a:buClr>
                        <a:buSzPct val="85000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>
                        <a:buClr>
                          <a:schemeClr val="folHlink"/>
                        </a:buClr>
                        <a:buSzPct val="5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accent2"/>
                        </a:buClr>
                        <a:buSzPct val="55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accent1"/>
                        </a:buClr>
                        <a:buSzPct val="5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计科</a:t>
                      </a:r>
                      <a:endParaRPr kumimoji="0" lang="zh-CN" alt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333399"/>
                        </a:solidFill>
                        <a:effectLst/>
                        <a:latin typeface="Arial Narrow" panose="020B0606020202030204" pitchFamily="34" charset="0"/>
                        <a:ea typeface="黑体" panose="02010609060101010101" pitchFamily="49" charset="-122"/>
                      </a:endParaRPr>
                    </a:p>
                  </a:txBody>
                  <a:tcPr marL="91431" marR="9143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446088">
                <a:tc>
                  <a:txBody>
                    <a:bodyPr/>
                    <a:lstStyle>
                      <a:lvl1pPr>
                        <a:buClr>
                          <a:srgbClr val="003300"/>
                        </a:buClr>
                        <a:buSzPct val="85000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>
                        <a:buClr>
                          <a:schemeClr val="folHlink"/>
                        </a:buClr>
                        <a:buSzPct val="5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accent2"/>
                        </a:buClr>
                        <a:buSzPct val="55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accent1"/>
                        </a:buClr>
                        <a:buSzPct val="5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2019008</a:t>
                      </a:r>
                      <a:endParaRPr kumimoji="0" lang="zh-CN" alt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333399"/>
                        </a:solidFill>
                        <a:effectLst/>
                        <a:latin typeface="Arial Narrow" panose="020B0606020202030204" pitchFamily="34" charset="0"/>
                        <a:ea typeface="黑体" panose="02010609060101010101" pitchFamily="49" charset="-122"/>
                      </a:endParaRPr>
                    </a:p>
                  </a:txBody>
                  <a:tcPr marL="91431" marR="91431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buClr>
                          <a:srgbClr val="003300"/>
                        </a:buClr>
                        <a:buSzPct val="85000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>
                        <a:buClr>
                          <a:schemeClr val="folHlink"/>
                        </a:buClr>
                        <a:buSzPct val="5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accent2"/>
                        </a:buClr>
                        <a:buSzPct val="55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accent1"/>
                        </a:buClr>
                        <a:buSzPct val="5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王芭</a:t>
                      </a:r>
                    </a:p>
                  </a:txBody>
                  <a:tcPr marL="91431" marR="9143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buClr>
                          <a:srgbClr val="003300"/>
                        </a:buClr>
                        <a:buSzPct val="85000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>
                        <a:buClr>
                          <a:schemeClr val="folHlink"/>
                        </a:buClr>
                        <a:buSzPct val="5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accent2"/>
                        </a:buClr>
                        <a:buSzPct val="55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accent1"/>
                        </a:buClr>
                        <a:buSzPct val="5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女</a:t>
                      </a:r>
                    </a:p>
                  </a:txBody>
                  <a:tcPr marL="91431" marR="9143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buClr>
                          <a:srgbClr val="003300"/>
                        </a:buClr>
                        <a:buSzPct val="85000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>
                        <a:buClr>
                          <a:schemeClr val="folHlink"/>
                        </a:buClr>
                        <a:buSzPct val="5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accent2"/>
                        </a:buClr>
                        <a:buSzPct val="55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accent1"/>
                        </a:buClr>
                        <a:buSzPct val="5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2001-06-12</a:t>
                      </a:r>
                      <a:endParaRPr kumimoji="0" lang="zh-CN" alt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333399"/>
                        </a:solidFill>
                        <a:effectLst/>
                        <a:latin typeface="Arial Narrow" panose="020B0606020202030204" pitchFamily="34" charset="0"/>
                        <a:ea typeface="黑体" panose="02010609060101010101" pitchFamily="49" charset="-122"/>
                      </a:endParaRPr>
                    </a:p>
                  </a:txBody>
                  <a:tcPr marL="91431" marR="9143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buClr>
                          <a:srgbClr val="003300"/>
                        </a:buClr>
                        <a:buSzPct val="85000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>
                        <a:buClr>
                          <a:schemeClr val="folHlink"/>
                        </a:buClr>
                        <a:buSzPct val="5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accent2"/>
                        </a:buClr>
                        <a:buSzPct val="55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accent1"/>
                        </a:buClr>
                        <a:buSzPct val="5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13123498735</a:t>
                      </a:r>
                      <a:endParaRPr kumimoji="0" lang="zh-CN" alt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333399"/>
                        </a:solidFill>
                        <a:effectLst/>
                        <a:latin typeface="Arial Narrow" panose="020B0606020202030204" pitchFamily="34" charset="0"/>
                        <a:ea typeface="黑体" panose="02010609060101010101" pitchFamily="49" charset="-122"/>
                      </a:endParaRPr>
                    </a:p>
                  </a:txBody>
                  <a:tcPr marL="91431" marR="9143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buClr>
                          <a:srgbClr val="003300"/>
                        </a:buClr>
                        <a:buSzPct val="85000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>
                        <a:buClr>
                          <a:schemeClr val="folHlink"/>
                        </a:buClr>
                        <a:buSzPct val="5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accent2"/>
                        </a:buClr>
                        <a:buSzPct val="55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accent1"/>
                        </a:buClr>
                        <a:buSzPct val="5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软工</a:t>
                      </a:r>
                      <a:endParaRPr kumimoji="0" lang="zh-CN" alt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333399"/>
                        </a:solidFill>
                        <a:effectLst/>
                        <a:latin typeface="Arial Narrow" panose="020B0606020202030204" pitchFamily="34" charset="0"/>
                        <a:ea typeface="黑体" panose="02010609060101010101" pitchFamily="49" charset="-122"/>
                      </a:endParaRPr>
                    </a:p>
                  </a:txBody>
                  <a:tcPr marL="91431" marR="9143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447675">
                <a:tc>
                  <a:txBody>
                    <a:bodyPr/>
                    <a:lstStyle>
                      <a:lvl1pPr>
                        <a:buClr>
                          <a:srgbClr val="003300"/>
                        </a:buClr>
                        <a:buSzPct val="85000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>
                        <a:buClr>
                          <a:schemeClr val="folHlink"/>
                        </a:buClr>
                        <a:buSzPct val="5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accent2"/>
                        </a:buClr>
                        <a:buSzPct val="55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accent1"/>
                        </a:buClr>
                        <a:buSzPct val="5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2019009</a:t>
                      </a:r>
                      <a:endParaRPr kumimoji="0" lang="zh-CN" alt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333399"/>
                        </a:solidFill>
                        <a:effectLst/>
                        <a:latin typeface="Arial Narrow" panose="020B0606020202030204" pitchFamily="34" charset="0"/>
                        <a:ea typeface="黑体" panose="02010609060101010101" pitchFamily="49" charset="-122"/>
                      </a:endParaRPr>
                    </a:p>
                  </a:txBody>
                  <a:tcPr marL="91431" marR="91431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buClr>
                          <a:srgbClr val="003300"/>
                        </a:buClr>
                        <a:buSzPct val="85000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>
                        <a:buClr>
                          <a:schemeClr val="folHlink"/>
                        </a:buClr>
                        <a:buSzPct val="5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accent2"/>
                        </a:buClr>
                        <a:buSzPct val="55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accent1"/>
                        </a:buClr>
                        <a:buSzPct val="5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陈玖</a:t>
                      </a:r>
                    </a:p>
                  </a:txBody>
                  <a:tcPr marL="91431" marR="9143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buClr>
                          <a:srgbClr val="003300"/>
                        </a:buClr>
                        <a:buSzPct val="85000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>
                        <a:buClr>
                          <a:schemeClr val="folHlink"/>
                        </a:buClr>
                        <a:buSzPct val="5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accent2"/>
                        </a:buClr>
                        <a:buSzPct val="55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accent1"/>
                        </a:buClr>
                        <a:buSzPct val="5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女</a:t>
                      </a:r>
                    </a:p>
                  </a:txBody>
                  <a:tcPr marL="91431" marR="9143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buClr>
                          <a:srgbClr val="003300"/>
                        </a:buClr>
                        <a:buSzPct val="85000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>
                        <a:buClr>
                          <a:schemeClr val="folHlink"/>
                        </a:buClr>
                        <a:buSzPct val="5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accent2"/>
                        </a:buClr>
                        <a:buSzPct val="55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accent1"/>
                        </a:buClr>
                        <a:buSzPct val="5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2000-07-04</a:t>
                      </a:r>
                      <a:endParaRPr kumimoji="0" lang="zh-CN" alt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333399"/>
                        </a:solidFill>
                        <a:effectLst/>
                        <a:latin typeface="Arial Narrow" panose="020B0606020202030204" pitchFamily="34" charset="0"/>
                        <a:ea typeface="黑体" panose="02010609060101010101" pitchFamily="49" charset="-122"/>
                      </a:endParaRPr>
                    </a:p>
                  </a:txBody>
                  <a:tcPr marL="91431" marR="9143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buClr>
                          <a:srgbClr val="003300"/>
                        </a:buClr>
                        <a:buSzPct val="85000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>
                        <a:buClr>
                          <a:schemeClr val="folHlink"/>
                        </a:buClr>
                        <a:buSzPct val="5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accent2"/>
                        </a:buClr>
                        <a:buSzPct val="55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accent1"/>
                        </a:buClr>
                        <a:buSzPct val="5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NULL</a:t>
                      </a:r>
                      <a:endParaRPr kumimoji="0" lang="zh-CN" alt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333399"/>
                        </a:solidFill>
                        <a:effectLst/>
                        <a:latin typeface="Arial Narrow" panose="020B0606020202030204" pitchFamily="34" charset="0"/>
                        <a:ea typeface="黑体" panose="02010609060101010101" pitchFamily="49" charset="-122"/>
                      </a:endParaRPr>
                    </a:p>
                  </a:txBody>
                  <a:tcPr marL="91431" marR="9143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buClr>
                          <a:srgbClr val="003300"/>
                        </a:buClr>
                        <a:buSzPct val="85000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>
                        <a:buClr>
                          <a:schemeClr val="folHlink"/>
                        </a:buClr>
                        <a:buSzPct val="5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accent2"/>
                        </a:buClr>
                        <a:buSzPct val="55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accent1"/>
                        </a:buClr>
                        <a:buSzPct val="5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软工</a:t>
                      </a:r>
                      <a:endParaRPr kumimoji="0" lang="zh-CN" alt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333399"/>
                        </a:solidFill>
                        <a:effectLst/>
                        <a:latin typeface="Arial Narrow" panose="020B0606020202030204" pitchFamily="34" charset="0"/>
                        <a:ea typeface="黑体" panose="02010609060101010101" pitchFamily="49" charset="-122"/>
                      </a:endParaRPr>
                    </a:p>
                  </a:txBody>
                  <a:tcPr marL="91431" marR="9143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446088">
                <a:tc>
                  <a:txBody>
                    <a:bodyPr/>
                    <a:lstStyle>
                      <a:lvl1pPr>
                        <a:buClr>
                          <a:srgbClr val="003300"/>
                        </a:buClr>
                        <a:buSzPct val="85000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>
                        <a:buClr>
                          <a:schemeClr val="folHlink"/>
                        </a:buClr>
                        <a:buSzPct val="5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accent2"/>
                        </a:buClr>
                        <a:buSzPct val="55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accent1"/>
                        </a:buClr>
                        <a:buSzPct val="5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2019010</a:t>
                      </a:r>
                      <a:endParaRPr kumimoji="0" lang="zh-CN" alt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333399"/>
                        </a:solidFill>
                        <a:effectLst/>
                        <a:latin typeface="Arial Narrow" panose="020B0606020202030204" pitchFamily="34" charset="0"/>
                        <a:ea typeface="黑体" panose="02010609060101010101" pitchFamily="49" charset="-122"/>
                      </a:endParaRPr>
                    </a:p>
                  </a:txBody>
                  <a:tcPr marL="91431" marR="91431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buClr>
                          <a:srgbClr val="003300"/>
                        </a:buClr>
                        <a:buSzPct val="85000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>
                        <a:buClr>
                          <a:schemeClr val="folHlink"/>
                        </a:buClr>
                        <a:buSzPct val="5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accent2"/>
                        </a:buClr>
                        <a:buSzPct val="55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accent1"/>
                        </a:buClr>
                        <a:buSzPct val="5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王石</a:t>
                      </a:r>
                    </a:p>
                  </a:txBody>
                  <a:tcPr marL="91431" marR="9143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buClr>
                          <a:srgbClr val="003300"/>
                        </a:buClr>
                        <a:buSzPct val="85000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>
                        <a:buClr>
                          <a:schemeClr val="folHlink"/>
                        </a:buClr>
                        <a:buSzPct val="5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accent2"/>
                        </a:buClr>
                        <a:buSzPct val="55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accent1"/>
                        </a:buClr>
                        <a:buSzPct val="5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男</a:t>
                      </a:r>
                    </a:p>
                  </a:txBody>
                  <a:tcPr marL="91431" marR="9143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buClr>
                          <a:srgbClr val="003300"/>
                        </a:buClr>
                        <a:buSzPct val="85000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>
                        <a:buClr>
                          <a:schemeClr val="folHlink"/>
                        </a:buClr>
                        <a:buSzPct val="5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accent2"/>
                        </a:buClr>
                        <a:buSzPct val="55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accent1"/>
                        </a:buClr>
                        <a:buSzPct val="5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2000-09-05</a:t>
                      </a:r>
                      <a:endParaRPr kumimoji="0" lang="zh-CN" alt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333399"/>
                        </a:solidFill>
                        <a:effectLst/>
                        <a:latin typeface="Arial Narrow" panose="020B0606020202030204" pitchFamily="34" charset="0"/>
                        <a:ea typeface="黑体" panose="02010609060101010101" pitchFamily="49" charset="-122"/>
                      </a:endParaRPr>
                    </a:p>
                  </a:txBody>
                  <a:tcPr marL="91431" marR="9143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buClr>
                          <a:srgbClr val="003300"/>
                        </a:buClr>
                        <a:buSzPct val="85000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>
                        <a:buClr>
                          <a:schemeClr val="folHlink"/>
                        </a:buClr>
                        <a:buSzPct val="5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accent2"/>
                        </a:buClr>
                        <a:buSzPct val="55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accent1"/>
                        </a:buClr>
                        <a:buSzPct val="5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18725672115</a:t>
                      </a:r>
                      <a:endParaRPr kumimoji="0" lang="zh-CN" alt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333399"/>
                        </a:solidFill>
                        <a:effectLst/>
                        <a:latin typeface="Arial Narrow" panose="020B0606020202030204" pitchFamily="34" charset="0"/>
                        <a:ea typeface="黑体" panose="02010609060101010101" pitchFamily="49" charset="-122"/>
                      </a:endParaRPr>
                    </a:p>
                  </a:txBody>
                  <a:tcPr marL="91431" marR="9143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buClr>
                          <a:srgbClr val="003300"/>
                        </a:buClr>
                        <a:buSzPct val="85000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>
                        <a:buClr>
                          <a:schemeClr val="folHlink"/>
                        </a:buClr>
                        <a:buSzPct val="5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accent2"/>
                        </a:buClr>
                        <a:buSzPct val="55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accent1"/>
                        </a:buClr>
                        <a:buSzPct val="5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计科</a:t>
                      </a:r>
                      <a:endParaRPr kumimoji="0" lang="zh-CN" alt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333399"/>
                        </a:solidFill>
                        <a:effectLst/>
                        <a:latin typeface="Arial Narrow" panose="020B0606020202030204" pitchFamily="34" charset="0"/>
                        <a:ea typeface="黑体" panose="02010609060101010101" pitchFamily="49" charset="-122"/>
                      </a:endParaRPr>
                    </a:p>
                  </a:txBody>
                  <a:tcPr marL="91431" marR="9143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426FA3F-3769-4C8F-B829-BCDA5D813D2A}" type="slidenum">
              <a:rPr/>
              <a:pPr>
                <a:defRPr/>
              </a:pPr>
              <a:t>30</a:t>
            </a:fld>
            <a:endParaRPr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课程表（</a:t>
            </a:r>
            <a:r>
              <a:rPr lang="en-US" altLang="zh-CN" smtClean="0"/>
              <a:t>tblCourse</a:t>
            </a:r>
            <a:r>
              <a:rPr lang="zh-CN" altLang="en-US" smtClean="0"/>
              <a:t>）</a:t>
            </a:r>
          </a:p>
        </p:txBody>
      </p:sp>
      <p:graphicFrame>
        <p:nvGraphicFramePr>
          <p:cNvPr id="186371" name="Group 3"/>
          <p:cNvGraphicFramePr>
            <a:graphicFrameLocks noGrp="1"/>
          </p:cNvGraphicFramePr>
          <p:nvPr>
            <p:ph idx="1"/>
          </p:nvPr>
        </p:nvGraphicFramePr>
        <p:xfrm>
          <a:off x="685800" y="1219200"/>
          <a:ext cx="7773986" cy="4913315"/>
        </p:xfrm>
        <a:graphic>
          <a:graphicData uri="http://schemas.openxmlformats.org/drawingml/2006/table">
            <a:tbl>
              <a:tblPr/>
              <a:tblGrid>
                <a:gridCol w="1554797"/>
                <a:gridCol w="1554797"/>
                <a:gridCol w="1688066"/>
                <a:gridCol w="1421529"/>
                <a:gridCol w="1554797"/>
              </a:tblGrid>
              <a:tr h="982663">
                <a:tc>
                  <a:txBody>
                    <a:bodyPr/>
                    <a:lstStyle>
                      <a:lvl1pPr>
                        <a:buClr>
                          <a:srgbClr val="003300"/>
                        </a:buClr>
                        <a:buSzPct val="85000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>
                        <a:buClr>
                          <a:schemeClr val="folHlink"/>
                        </a:buClr>
                        <a:buSzPct val="5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accent2"/>
                        </a:buClr>
                        <a:buSzPct val="55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accent1"/>
                        </a:buClr>
                        <a:buSzPct val="5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couID</a:t>
                      </a:r>
                      <a:endParaRPr kumimoji="0" lang="en-US" altLang="zh-CN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 Narrow" panose="020B0606020202030204" pitchFamily="34" charset="0"/>
                        <a:ea typeface="黑体" panose="02010609060101010101" pitchFamily="49" charset="-122"/>
                      </a:endParaRPr>
                    </a:p>
                  </a:txBody>
                  <a:tcPr marL="91432" marR="91432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6699"/>
                    </a:solidFill>
                  </a:tcPr>
                </a:tc>
                <a:tc>
                  <a:txBody>
                    <a:bodyPr/>
                    <a:lstStyle>
                      <a:lvl1pPr>
                        <a:buClr>
                          <a:srgbClr val="003300"/>
                        </a:buClr>
                        <a:buSzPct val="85000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>
                        <a:buClr>
                          <a:schemeClr val="folHlink"/>
                        </a:buClr>
                        <a:buSzPct val="5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accent2"/>
                        </a:buClr>
                        <a:buSzPct val="55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accent1"/>
                        </a:buClr>
                        <a:buSzPct val="5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couName</a:t>
                      </a:r>
                    </a:p>
                  </a:txBody>
                  <a:tcPr marL="91432" marR="9143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6699"/>
                    </a:solidFill>
                  </a:tcPr>
                </a:tc>
                <a:tc>
                  <a:txBody>
                    <a:bodyPr/>
                    <a:lstStyle>
                      <a:lvl1pPr>
                        <a:buClr>
                          <a:srgbClr val="003300"/>
                        </a:buClr>
                        <a:buSzPct val="85000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>
                        <a:buClr>
                          <a:schemeClr val="folHlink"/>
                        </a:buClr>
                        <a:buSzPct val="5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accent2"/>
                        </a:buClr>
                        <a:buSzPct val="55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accent1"/>
                        </a:buClr>
                        <a:buSzPct val="5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couProperty</a:t>
                      </a:r>
                    </a:p>
                  </a:txBody>
                  <a:tcPr marL="91432" marR="9143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6699"/>
                    </a:solidFill>
                  </a:tcPr>
                </a:tc>
                <a:tc>
                  <a:txBody>
                    <a:bodyPr/>
                    <a:lstStyle>
                      <a:lvl1pPr>
                        <a:buClr>
                          <a:srgbClr val="003300"/>
                        </a:buClr>
                        <a:buSzPct val="85000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>
                        <a:buClr>
                          <a:schemeClr val="folHlink"/>
                        </a:buClr>
                        <a:buSzPct val="5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accent2"/>
                        </a:buClr>
                        <a:buSzPct val="55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accent1"/>
                        </a:buClr>
                        <a:buSzPct val="5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couTotal</a:t>
                      </a:r>
                    </a:p>
                  </a:txBody>
                  <a:tcPr marL="91432" marR="9143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6699"/>
                    </a:solidFill>
                  </a:tcPr>
                </a:tc>
                <a:tc>
                  <a:txBody>
                    <a:bodyPr/>
                    <a:lstStyle>
                      <a:lvl1pPr>
                        <a:buClr>
                          <a:srgbClr val="003300"/>
                        </a:buClr>
                        <a:buSzPct val="85000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>
                        <a:buClr>
                          <a:schemeClr val="folHlink"/>
                        </a:buClr>
                        <a:buSzPct val="5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accent2"/>
                        </a:buClr>
                        <a:buSzPct val="55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accent1"/>
                        </a:buClr>
                        <a:buSzPct val="5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couCredit</a:t>
                      </a:r>
                    </a:p>
                  </a:txBody>
                  <a:tcPr marL="91432" marR="9143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6699"/>
                    </a:solidFill>
                  </a:tcPr>
                </a:tc>
              </a:tr>
              <a:tr h="982663">
                <a:tc>
                  <a:txBody>
                    <a:bodyPr/>
                    <a:lstStyle>
                      <a:lvl1pPr>
                        <a:buClr>
                          <a:srgbClr val="003300"/>
                        </a:buClr>
                        <a:buSzPct val="85000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>
                        <a:buClr>
                          <a:schemeClr val="folHlink"/>
                        </a:buClr>
                        <a:buSzPct val="5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accent2"/>
                        </a:buClr>
                        <a:buSzPct val="55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accent1"/>
                        </a:buClr>
                        <a:buSzPct val="5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A01</a:t>
                      </a:r>
                      <a:endParaRPr kumimoji="0" lang="zh-CN" alt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333399"/>
                        </a:solidFill>
                        <a:effectLst/>
                        <a:latin typeface="Arial Narrow" panose="020B0606020202030204" pitchFamily="34" charset="0"/>
                        <a:ea typeface="黑体" panose="02010609060101010101" pitchFamily="49" charset="-122"/>
                      </a:endParaRPr>
                    </a:p>
                  </a:txBody>
                  <a:tcPr marL="91432" marR="91432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rgbClr val="003300"/>
                        </a:buClr>
                        <a:buSzPct val="85000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>
                        <a:buClr>
                          <a:schemeClr val="folHlink"/>
                        </a:buClr>
                        <a:buSzPct val="5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accent2"/>
                        </a:buClr>
                        <a:buSzPct val="55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accent1"/>
                        </a:buClr>
                        <a:buSzPct val="5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英语</a:t>
                      </a:r>
                    </a:p>
                  </a:txBody>
                  <a:tcPr marL="91432" marR="9143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rgbClr val="003300"/>
                        </a:buClr>
                        <a:buSzPct val="85000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>
                        <a:buClr>
                          <a:schemeClr val="folHlink"/>
                        </a:buClr>
                        <a:buSzPct val="5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accent2"/>
                        </a:buClr>
                        <a:buSzPct val="55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accent1"/>
                        </a:buClr>
                        <a:buSzPct val="5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必修</a:t>
                      </a:r>
                    </a:p>
                  </a:txBody>
                  <a:tcPr marL="91432" marR="9143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rgbClr val="003300"/>
                        </a:buClr>
                        <a:buSzPct val="85000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>
                        <a:buClr>
                          <a:schemeClr val="folHlink"/>
                        </a:buClr>
                        <a:buSzPct val="5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accent2"/>
                        </a:buClr>
                        <a:buSzPct val="55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accent1"/>
                        </a:buClr>
                        <a:buSzPct val="5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80</a:t>
                      </a:r>
                      <a:endParaRPr kumimoji="0" lang="zh-CN" alt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333399"/>
                        </a:solidFill>
                        <a:effectLst/>
                        <a:latin typeface="Arial Narrow" panose="020B0606020202030204" pitchFamily="34" charset="0"/>
                        <a:ea typeface="黑体" panose="02010609060101010101" pitchFamily="49" charset="-122"/>
                      </a:endParaRPr>
                    </a:p>
                  </a:txBody>
                  <a:tcPr marL="91432" marR="9143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rgbClr val="003300"/>
                        </a:buClr>
                        <a:buSzPct val="85000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>
                        <a:buClr>
                          <a:schemeClr val="folHlink"/>
                        </a:buClr>
                        <a:buSzPct val="5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accent2"/>
                        </a:buClr>
                        <a:buSzPct val="55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accent1"/>
                        </a:buClr>
                        <a:buSzPct val="5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5</a:t>
                      </a:r>
                      <a:endParaRPr kumimoji="0" lang="zh-CN" alt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333399"/>
                        </a:solidFill>
                        <a:effectLst/>
                        <a:latin typeface="Arial Narrow" panose="020B0606020202030204" pitchFamily="34" charset="0"/>
                        <a:ea typeface="黑体" panose="02010609060101010101" pitchFamily="49" charset="-122"/>
                      </a:endParaRPr>
                    </a:p>
                  </a:txBody>
                  <a:tcPr marL="91432" marR="9143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982663">
                <a:tc>
                  <a:txBody>
                    <a:bodyPr/>
                    <a:lstStyle>
                      <a:lvl1pPr>
                        <a:buClr>
                          <a:srgbClr val="003300"/>
                        </a:buClr>
                        <a:buSzPct val="85000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>
                        <a:buClr>
                          <a:schemeClr val="folHlink"/>
                        </a:buClr>
                        <a:buSzPct val="5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accent2"/>
                        </a:buClr>
                        <a:buSzPct val="55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accent1"/>
                        </a:buClr>
                        <a:buSzPct val="5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A02</a:t>
                      </a:r>
                      <a:endParaRPr kumimoji="0" lang="zh-CN" alt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333399"/>
                        </a:solidFill>
                        <a:effectLst/>
                        <a:latin typeface="Arial Narrow" panose="020B0606020202030204" pitchFamily="34" charset="0"/>
                        <a:ea typeface="黑体" panose="02010609060101010101" pitchFamily="49" charset="-122"/>
                      </a:endParaRPr>
                    </a:p>
                  </a:txBody>
                  <a:tcPr marL="91432" marR="91432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rgbClr val="003300"/>
                        </a:buClr>
                        <a:buSzPct val="85000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>
                        <a:buClr>
                          <a:schemeClr val="folHlink"/>
                        </a:buClr>
                        <a:buSzPct val="5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accent2"/>
                        </a:buClr>
                        <a:buSzPct val="55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accent1"/>
                        </a:buClr>
                        <a:buSzPct val="5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数学</a:t>
                      </a:r>
                    </a:p>
                  </a:txBody>
                  <a:tcPr marL="91432" marR="9143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rgbClr val="003300"/>
                        </a:buClr>
                        <a:buSzPct val="85000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>
                        <a:buClr>
                          <a:schemeClr val="folHlink"/>
                        </a:buClr>
                        <a:buSzPct val="5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accent2"/>
                        </a:buClr>
                        <a:buSzPct val="55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accent1"/>
                        </a:buClr>
                        <a:buSzPct val="5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必修</a:t>
                      </a:r>
                    </a:p>
                  </a:txBody>
                  <a:tcPr marL="91432" marR="9143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rgbClr val="003300"/>
                        </a:buClr>
                        <a:buSzPct val="85000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>
                        <a:buClr>
                          <a:schemeClr val="folHlink"/>
                        </a:buClr>
                        <a:buSzPct val="5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accent2"/>
                        </a:buClr>
                        <a:buSzPct val="55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accent1"/>
                        </a:buClr>
                        <a:buSzPct val="5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64</a:t>
                      </a:r>
                      <a:endParaRPr kumimoji="0" lang="zh-CN" alt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333399"/>
                        </a:solidFill>
                        <a:effectLst/>
                        <a:latin typeface="Arial Narrow" panose="020B0606020202030204" pitchFamily="34" charset="0"/>
                        <a:ea typeface="黑体" panose="02010609060101010101" pitchFamily="49" charset="-122"/>
                      </a:endParaRPr>
                    </a:p>
                  </a:txBody>
                  <a:tcPr marL="91432" marR="9143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rgbClr val="003300"/>
                        </a:buClr>
                        <a:buSzPct val="85000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>
                        <a:buClr>
                          <a:schemeClr val="folHlink"/>
                        </a:buClr>
                        <a:buSzPct val="5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accent2"/>
                        </a:buClr>
                        <a:buSzPct val="55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accent1"/>
                        </a:buClr>
                        <a:buSzPct val="5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4</a:t>
                      </a:r>
                      <a:endParaRPr kumimoji="0" lang="zh-CN" alt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333399"/>
                        </a:solidFill>
                        <a:effectLst/>
                        <a:latin typeface="Arial Narrow" panose="020B0606020202030204" pitchFamily="34" charset="0"/>
                        <a:ea typeface="黑体" panose="02010609060101010101" pitchFamily="49" charset="-122"/>
                      </a:endParaRPr>
                    </a:p>
                  </a:txBody>
                  <a:tcPr marL="91432" marR="9143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982663">
                <a:tc>
                  <a:txBody>
                    <a:bodyPr/>
                    <a:lstStyle>
                      <a:lvl1pPr>
                        <a:buClr>
                          <a:srgbClr val="003300"/>
                        </a:buClr>
                        <a:buSzPct val="85000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>
                        <a:buClr>
                          <a:schemeClr val="folHlink"/>
                        </a:buClr>
                        <a:buSzPct val="5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accent2"/>
                        </a:buClr>
                        <a:buSzPct val="55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accent1"/>
                        </a:buClr>
                        <a:buSzPct val="5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A03</a:t>
                      </a:r>
                      <a:endParaRPr kumimoji="0" lang="zh-CN" alt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333399"/>
                        </a:solidFill>
                        <a:effectLst/>
                        <a:latin typeface="Arial Narrow" panose="020B0606020202030204" pitchFamily="34" charset="0"/>
                        <a:ea typeface="黑体" panose="02010609060101010101" pitchFamily="49" charset="-122"/>
                      </a:endParaRPr>
                    </a:p>
                  </a:txBody>
                  <a:tcPr marL="91432" marR="91432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rgbClr val="003300"/>
                        </a:buClr>
                        <a:buSzPct val="85000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>
                        <a:buClr>
                          <a:schemeClr val="folHlink"/>
                        </a:buClr>
                        <a:buSzPct val="5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accent2"/>
                        </a:buClr>
                        <a:buSzPct val="55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accent1"/>
                        </a:buClr>
                        <a:buSzPct val="5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计算机</a:t>
                      </a:r>
                    </a:p>
                  </a:txBody>
                  <a:tcPr marL="91432" marR="9143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rgbClr val="003300"/>
                        </a:buClr>
                        <a:buSzPct val="85000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>
                        <a:buClr>
                          <a:schemeClr val="folHlink"/>
                        </a:buClr>
                        <a:buSzPct val="5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accent2"/>
                        </a:buClr>
                        <a:buSzPct val="55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accent1"/>
                        </a:buClr>
                        <a:buSzPct val="5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必修</a:t>
                      </a:r>
                    </a:p>
                  </a:txBody>
                  <a:tcPr marL="91432" marR="9143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rgbClr val="003300"/>
                        </a:buClr>
                        <a:buSzPct val="85000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>
                        <a:buClr>
                          <a:schemeClr val="folHlink"/>
                        </a:buClr>
                        <a:buSzPct val="5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accent2"/>
                        </a:buClr>
                        <a:buSzPct val="55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accent1"/>
                        </a:buClr>
                        <a:buSzPct val="5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80</a:t>
                      </a:r>
                      <a:endParaRPr kumimoji="0" lang="zh-CN" alt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333399"/>
                        </a:solidFill>
                        <a:effectLst/>
                        <a:latin typeface="Arial Narrow" panose="020B0606020202030204" pitchFamily="34" charset="0"/>
                        <a:ea typeface="黑体" panose="02010609060101010101" pitchFamily="49" charset="-122"/>
                      </a:endParaRPr>
                    </a:p>
                  </a:txBody>
                  <a:tcPr marL="91432" marR="9143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rgbClr val="003300"/>
                        </a:buClr>
                        <a:buSzPct val="85000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>
                        <a:buClr>
                          <a:schemeClr val="folHlink"/>
                        </a:buClr>
                        <a:buSzPct val="5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accent2"/>
                        </a:buClr>
                        <a:buSzPct val="55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accent1"/>
                        </a:buClr>
                        <a:buSzPct val="5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5</a:t>
                      </a:r>
                      <a:endParaRPr kumimoji="0" lang="zh-CN" alt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333399"/>
                        </a:solidFill>
                        <a:effectLst/>
                        <a:latin typeface="Arial Narrow" panose="020B0606020202030204" pitchFamily="34" charset="0"/>
                        <a:ea typeface="黑体" panose="02010609060101010101" pitchFamily="49" charset="-122"/>
                      </a:endParaRPr>
                    </a:p>
                  </a:txBody>
                  <a:tcPr marL="91432" marR="9143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982663">
                <a:tc>
                  <a:txBody>
                    <a:bodyPr/>
                    <a:lstStyle>
                      <a:lvl1pPr>
                        <a:buClr>
                          <a:srgbClr val="003300"/>
                        </a:buClr>
                        <a:buSzPct val="85000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>
                        <a:buClr>
                          <a:schemeClr val="folHlink"/>
                        </a:buClr>
                        <a:buSzPct val="5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accent2"/>
                        </a:buClr>
                        <a:buSzPct val="55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accent1"/>
                        </a:buClr>
                        <a:buSzPct val="5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B01</a:t>
                      </a:r>
                      <a:endParaRPr kumimoji="0" lang="zh-CN" alt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333399"/>
                        </a:solidFill>
                        <a:effectLst/>
                        <a:latin typeface="Arial Narrow" panose="020B0606020202030204" pitchFamily="34" charset="0"/>
                        <a:ea typeface="黑体" panose="02010609060101010101" pitchFamily="49" charset="-122"/>
                      </a:endParaRPr>
                    </a:p>
                  </a:txBody>
                  <a:tcPr marL="91432" marR="91432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rgbClr val="003300"/>
                        </a:buClr>
                        <a:buSzPct val="85000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>
                        <a:buClr>
                          <a:schemeClr val="folHlink"/>
                        </a:buClr>
                        <a:buSzPct val="5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accent2"/>
                        </a:buClr>
                        <a:buSzPct val="55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accent1"/>
                        </a:buClr>
                        <a:buSzPct val="5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经济学</a:t>
                      </a:r>
                    </a:p>
                  </a:txBody>
                  <a:tcPr marL="91432" marR="9143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rgbClr val="003300"/>
                        </a:buClr>
                        <a:buSzPct val="85000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>
                        <a:buClr>
                          <a:schemeClr val="folHlink"/>
                        </a:buClr>
                        <a:buSzPct val="5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accent2"/>
                        </a:buClr>
                        <a:buSzPct val="55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accent1"/>
                        </a:buClr>
                        <a:buSzPct val="5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选修</a:t>
                      </a:r>
                    </a:p>
                  </a:txBody>
                  <a:tcPr marL="91432" marR="9143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rgbClr val="003300"/>
                        </a:buClr>
                        <a:buSzPct val="85000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>
                        <a:buClr>
                          <a:schemeClr val="folHlink"/>
                        </a:buClr>
                        <a:buSzPct val="5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accent2"/>
                        </a:buClr>
                        <a:buSzPct val="55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accent1"/>
                        </a:buClr>
                        <a:buSzPct val="5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32</a:t>
                      </a:r>
                      <a:endParaRPr kumimoji="0" lang="zh-CN" alt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333399"/>
                        </a:solidFill>
                        <a:effectLst/>
                        <a:latin typeface="Arial Narrow" panose="020B0606020202030204" pitchFamily="34" charset="0"/>
                        <a:ea typeface="黑体" panose="02010609060101010101" pitchFamily="49" charset="-122"/>
                      </a:endParaRPr>
                    </a:p>
                  </a:txBody>
                  <a:tcPr marL="91432" marR="9143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rgbClr val="003300"/>
                        </a:buClr>
                        <a:buSzPct val="85000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>
                        <a:buClr>
                          <a:schemeClr val="folHlink"/>
                        </a:buClr>
                        <a:buSzPct val="5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accent2"/>
                        </a:buClr>
                        <a:buSzPct val="55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accent1"/>
                        </a:buClr>
                        <a:buSzPct val="5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2</a:t>
                      </a:r>
                      <a:endParaRPr kumimoji="0" lang="zh-CN" alt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333399"/>
                        </a:solidFill>
                        <a:effectLst/>
                        <a:latin typeface="Arial Narrow" panose="020B0606020202030204" pitchFamily="34" charset="0"/>
                        <a:ea typeface="黑体" panose="02010609060101010101" pitchFamily="49" charset="-122"/>
                      </a:endParaRPr>
                    </a:p>
                  </a:txBody>
                  <a:tcPr marL="91432" marR="9143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015128F-73B4-45F3-BD6C-608E66133A49}" type="slidenum">
              <a:rPr/>
              <a:pPr>
                <a:defRPr/>
              </a:pPr>
              <a:t>31</a:t>
            </a:fld>
            <a:endParaRPr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授课表（</a:t>
            </a:r>
            <a:r>
              <a:rPr lang="en-US" altLang="zh-CN" smtClean="0"/>
              <a:t>tblTeaching</a:t>
            </a:r>
            <a:r>
              <a:rPr lang="zh-CN" altLang="en-US" smtClean="0"/>
              <a:t>）</a:t>
            </a:r>
          </a:p>
        </p:txBody>
      </p:sp>
      <p:graphicFrame>
        <p:nvGraphicFramePr>
          <p:cNvPr id="187395" name="Group 3"/>
          <p:cNvGraphicFramePr>
            <a:graphicFrameLocks noGrp="1"/>
          </p:cNvGraphicFramePr>
          <p:nvPr>
            <p:ph idx="1"/>
          </p:nvPr>
        </p:nvGraphicFramePr>
        <p:xfrm>
          <a:off x="2916238" y="1268413"/>
          <a:ext cx="3352800" cy="4913313"/>
        </p:xfrm>
        <a:graphic>
          <a:graphicData uri="http://schemas.openxmlformats.org/drawingml/2006/table">
            <a:tbl>
              <a:tblPr/>
              <a:tblGrid>
                <a:gridCol w="1676400"/>
                <a:gridCol w="1676400"/>
              </a:tblGrid>
              <a:tr h="701675">
                <a:tc>
                  <a:txBody>
                    <a:bodyPr/>
                    <a:lstStyle>
                      <a:lvl1pPr>
                        <a:buClr>
                          <a:srgbClr val="003300"/>
                        </a:buClr>
                        <a:buSzPct val="85000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>
                        <a:buClr>
                          <a:schemeClr val="folHlink"/>
                        </a:buClr>
                        <a:buSzPct val="5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accent2"/>
                        </a:buClr>
                        <a:buSzPct val="55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accent1"/>
                        </a:buClr>
                        <a:buSzPct val="5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teaID</a:t>
                      </a:r>
                      <a:endParaRPr kumimoji="0" lang="en-US" altLang="zh-CN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 Narrow" panose="020B0606020202030204" pitchFamily="34" charset="0"/>
                        <a:ea typeface="黑体" panose="02010609060101010101" pitchFamily="49" charset="-122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6699"/>
                    </a:solidFill>
                  </a:tcPr>
                </a:tc>
                <a:tc>
                  <a:txBody>
                    <a:bodyPr/>
                    <a:lstStyle>
                      <a:lvl1pPr>
                        <a:buClr>
                          <a:srgbClr val="003300"/>
                        </a:buClr>
                        <a:buSzPct val="85000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>
                        <a:buClr>
                          <a:schemeClr val="folHlink"/>
                        </a:buClr>
                        <a:buSzPct val="5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accent2"/>
                        </a:buClr>
                        <a:buSzPct val="55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accent1"/>
                        </a:buClr>
                        <a:buSzPct val="5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couID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6699"/>
                    </a:solidFill>
                  </a:tcPr>
                </a:tc>
              </a:tr>
              <a:tr h="701675">
                <a:tc>
                  <a:txBody>
                    <a:bodyPr/>
                    <a:lstStyle>
                      <a:lvl1pPr>
                        <a:buClr>
                          <a:srgbClr val="003300"/>
                        </a:buClr>
                        <a:buSzPct val="85000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>
                        <a:buClr>
                          <a:schemeClr val="folHlink"/>
                        </a:buClr>
                        <a:buSzPct val="5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accent2"/>
                        </a:buClr>
                        <a:buSzPct val="55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accent1"/>
                        </a:buClr>
                        <a:buSzPct val="5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pt-BR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101</a:t>
                      </a:r>
                      <a:endParaRPr kumimoji="0" lang="zh-CN" alt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333399"/>
                        </a:solidFill>
                        <a:effectLst/>
                        <a:latin typeface="Arial Narrow" panose="020B0606020202030204" pitchFamily="34" charset="0"/>
                        <a:ea typeface="黑体" panose="02010609060101010101" pitchFamily="49" charset="-122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rgbClr val="003300"/>
                        </a:buClr>
                        <a:buSzPct val="85000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>
                        <a:buClr>
                          <a:schemeClr val="folHlink"/>
                        </a:buClr>
                        <a:buSzPct val="5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accent2"/>
                        </a:buClr>
                        <a:buSzPct val="55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accent1"/>
                        </a:buClr>
                        <a:buSzPct val="5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pt-BR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A02</a:t>
                      </a:r>
                      <a:endParaRPr kumimoji="0" lang="zh-CN" alt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333399"/>
                        </a:solidFill>
                        <a:effectLst/>
                        <a:latin typeface="Arial Narrow" panose="020B0606020202030204" pitchFamily="34" charset="0"/>
                        <a:ea typeface="黑体" panose="02010609060101010101" pitchFamily="49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01675">
                <a:tc>
                  <a:txBody>
                    <a:bodyPr/>
                    <a:lstStyle>
                      <a:lvl1pPr>
                        <a:buClr>
                          <a:srgbClr val="003300"/>
                        </a:buClr>
                        <a:buSzPct val="85000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>
                        <a:buClr>
                          <a:schemeClr val="folHlink"/>
                        </a:buClr>
                        <a:buSzPct val="5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accent2"/>
                        </a:buClr>
                        <a:buSzPct val="55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accent1"/>
                        </a:buClr>
                        <a:buSzPct val="5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pt-BR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101</a:t>
                      </a:r>
                      <a:endParaRPr kumimoji="0" lang="zh-CN" alt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333399"/>
                        </a:solidFill>
                        <a:effectLst/>
                        <a:latin typeface="Arial Narrow" panose="020B0606020202030204" pitchFamily="34" charset="0"/>
                        <a:ea typeface="黑体" panose="02010609060101010101" pitchFamily="49" charset="-122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rgbClr val="003300"/>
                        </a:buClr>
                        <a:buSzPct val="85000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>
                        <a:buClr>
                          <a:schemeClr val="folHlink"/>
                        </a:buClr>
                        <a:buSzPct val="5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accent2"/>
                        </a:buClr>
                        <a:buSzPct val="55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accent1"/>
                        </a:buClr>
                        <a:buSzPct val="5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pt-BR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A03</a:t>
                      </a:r>
                      <a:endParaRPr kumimoji="0" lang="zh-CN" alt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333399"/>
                        </a:solidFill>
                        <a:effectLst/>
                        <a:latin typeface="Arial Narrow" panose="020B0606020202030204" pitchFamily="34" charset="0"/>
                        <a:ea typeface="黑体" panose="02010609060101010101" pitchFamily="49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03263">
                <a:tc>
                  <a:txBody>
                    <a:bodyPr/>
                    <a:lstStyle>
                      <a:lvl1pPr>
                        <a:buClr>
                          <a:srgbClr val="003300"/>
                        </a:buClr>
                        <a:buSzPct val="85000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>
                        <a:buClr>
                          <a:schemeClr val="folHlink"/>
                        </a:buClr>
                        <a:buSzPct val="5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accent2"/>
                        </a:buClr>
                        <a:buSzPct val="55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accent1"/>
                        </a:buClr>
                        <a:buSzPct val="5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pt-BR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102</a:t>
                      </a:r>
                      <a:endParaRPr kumimoji="0" lang="zh-CN" alt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333399"/>
                        </a:solidFill>
                        <a:effectLst/>
                        <a:latin typeface="Arial Narrow" panose="020B0606020202030204" pitchFamily="34" charset="0"/>
                        <a:ea typeface="黑体" panose="02010609060101010101" pitchFamily="49" charset="-122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rgbClr val="003300"/>
                        </a:buClr>
                        <a:buSzPct val="85000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>
                        <a:buClr>
                          <a:schemeClr val="folHlink"/>
                        </a:buClr>
                        <a:buSzPct val="5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accent2"/>
                        </a:buClr>
                        <a:buSzPct val="55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accent1"/>
                        </a:buClr>
                        <a:buSzPct val="5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pt-BR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A01</a:t>
                      </a:r>
                      <a:endParaRPr kumimoji="0" lang="zh-CN" alt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333399"/>
                        </a:solidFill>
                        <a:effectLst/>
                        <a:latin typeface="Arial Narrow" panose="020B0606020202030204" pitchFamily="34" charset="0"/>
                        <a:ea typeface="黑体" panose="02010609060101010101" pitchFamily="49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01675">
                <a:tc>
                  <a:txBody>
                    <a:bodyPr/>
                    <a:lstStyle>
                      <a:lvl1pPr>
                        <a:buClr>
                          <a:srgbClr val="003300"/>
                        </a:buClr>
                        <a:buSzPct val="85000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>
                        <a:buClr>
                          <a:schemeClr val="folHlink"/>
                        </a:buClr>
                        <a:buSzPct val="5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accent2"/>
                        </a:buClr>
                        <a:buSzPct val="55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accent1"/>
                        </a:buClr>
                        <a:buSzPct val="5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pt-BR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102</a:t>
                      </a:r>
                      <a:endParaRPr kumimoji="0" lang="zh-CN" alt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333399"/>
                        </a:solidFill>
                        <a:effectLst/>
                        <a:latin typeface="Arial Narrow" panose="020B0606020202030204" pitchFamily="34" charset="0"/>
                        <a:ea typeface="黑体" panose="02010609060101010101" pitchFamily="49" charset="-122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rgbClr val="003300"/>
                        </a:buClr>
                        <a:buSzPct val="85000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>
                        <a:buClr>
                          <a:schemeClr val="folHlink"/>
                        </a:buClr>
                        <a:buSzPct val="5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accent2"/>
                        </a:buClr>
                        <a:buSzPct val="55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accent1"/>
                        </a:buClr>
                        <a:buSzPct val="5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pt-BR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B01</a:t>
                      </a:r>
                      <a:endParaRPr kumimoji="0" lang="zh-CN" alt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333399"/>
                        </a:solidFill>
                        <a:effectLst/>
                        <a:latin typeface="Arial Narrow" panose="020B0606020202030204" pitchFamily="34" charset="0"/>
                        <a:ea typeface="黑体" panose="02010609060101010101" pitchFamily="49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01675">
                <a:tc>
                  <a:txBody>
                    <a:bodyPr/>
                    <a:lstStyle>
                      <a:lvl1pPr>
                        <a:buClr>
                          <a:srgbClr val="003300"/>
                        </a:buClr>
                        <a:buSzPct val="85000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>
                        <a:buClr>
                          <a:schemeClr val="folHlink"/>
                        </a:buClr>
                        <a:buSzPct val="5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accent2"/>
                        </a:buClr>
                        <a:buSzPct val="55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accent1"/>
                        </a:buClr>
                        <a:buSzPct val="5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pt-BR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103</a:t>
                      </a:r>
                      <a:endParaRPr kumimoji="0" lang="zh-CN" alt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333399"/>
                        </a:solidFill>
                        <a:effectLst/>
                        <a:latin typeface="Arial Narrow" panose="020B0606020202030204" pitchFamily="34" charset="0"/>
                        <a:ea typeface="黑体" panose="02010609060101010101" pitchFamily="49" charset="-122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rgbClr val="003300"/>
                        </a:buClr>
                        <a:buSzPct val="85000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>
                        <a:buClr>
                          <a:schemeClr val="folHlink"/>
                        </a:buClr>
                        <a:buSzPct val="5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accent2"/>
                        </a:buClr>
                        <a:buSzPct val="55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accent1"/>
                        </a:buClr>
                        <a:buSzPct val="5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pt-BR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B01</a:t>
                      </a:r>
                      <a:endParaRPr kumimoji="0" lang="zh-CN" alt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333399"/>
                        </a:solidFill>
                        <a:effectLst/>
                        <a:latin typeface="Arial Narrow" panose="020B0606020202030204" pitchFamily="34" charset="0"/>
                        <a:ea typeface="黑体" panose="02010609060101010101" pitchFamily="49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01675">
                <a:tc>
                  <a:txBody>
                    <a:bodyPr/>
                    <a:lstStyle>
                      <a:lvl1pPr>
                        <a:buClr>
                          <a:srgbClr val="003300"/>
                        </a:buClr>
                        <a:buSzPct val="85000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>
                        <a:buClr>
                          <a:schemeClr val="folHlink"/>
                        </a:buClr>
                        <a:buSzPct val="5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accent2"/>
                        </a:buClr>
                        <a:buSzPct val="55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accent1"/>
                        </a:buClr>
                        <a:buSzPct val="5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pt-BR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104</a:t>
                      </a:r>
                      <a:endParaRPr kumimoji="0" lang="zh-CN" alt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333399"/>
                        </a:solidFill>
                        <a:effectLst/>
                        <a:latin typeface="Arial Narrow" panose="020B0606020202030204" pitchFamily="34" charset="0"/>
                        <a:ea typeface="黑体" panose="02010609060101010101" pitchFamily="49" charset="-122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rgbClr val="003300"/>
                        </a:buClr>
                        <a:buSzPct val="85000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>
                        <a:buClr>
                          <a:schemeClr val="folHlink"/>
                        </a:buClr>
                        <a:buSzPct val="5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accent2"/>
                        </a:buClr>
                        <a:buSzPct val="55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accent1"/>
                        </a:buClr>
                        <a:buSzPct val="5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pt-BR" altLang="zh-CN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A02</a:t>
                      </a:r>
                      <a:endParaRPr kumimoji="0" lang="zh-CN" alt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333399"/>
                        </a:solidFill>
                        <a:effectLst/>
                        <a:latin typeface="Arial Narrow" panose="020B0606020202030204" pitchFamily="34" charset="0"/>
                        <a:ea typeface="黑体" panose="02010609060101010101" pitchFamily="49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1F78ADB-0752-48D9-A6DC-DE9EFF82F92E}" type="slidenum">
              <a:rPr/>
              <a:pPr>
                <a:defRPr/>
              </a:pPr>
              <a:t>32</a:t>
            </a:fld>
            <a:endParaRPr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76200"/>
            <a:ext cx="7620000" cy="685800"/>
          </a:xfrm>
        </p:spPr>
        <p:txBody>
          <a:bodyPr/>
          <a:lstStyle/>
          <a:p>
            <a:pPr>
              <a:defRPr/>
            </a:pPr>
            <a:r>
              <a:rPr lang="zh-CN" altLang="en-US" sz="3600" smtClean="0"/>
              <a:t>选课表（</a:t>
            </a:r>
            <a:r>
              <a:rPr lang="en-US" altLang="zh-CN" sz="3600" smtClean="0"/>
              <a:t>tblChoosing</a:t>
            </a:r>
            <a:r>
              <a:rPr lang="zh-CN" altLang="en-US" sz="3600" smtClean="0"/>
              <a:t>）</a:t>
            </a:r>
          </a:p>
        </p:txBody>
      </p:sp>
      <p:graphicFrame>
        <p:nvGraphicFramePr>
          <p:cNvPr id="188419" name="Group 3"/>
          <p:cNvGraphicFramePr>
            <a:graphicFrameLocks noGrp="1"/>
          </p:cNvGraphicFramePr>
          <p:nvPr>
            <p:ph idx="1"/>
          </p:nvPr>
        </p:nvGraphicFramePr>
        <p:xfrm>
          <a:off x="609600" y="685800"/>
          <a:ext cx="8102598" cy="6164316"/>
        </p:xfrm>
        <a:graphic>
          <a:graphicData uri="http://schemas.openxmlformats.org/drawingml/2006/table">
            <a:tbl>
              <a:tblPr/>
              <a:tblGrid>
                <a:gridCol w="1600137"/>
                <a:gridCol w="1142955"/>
                <a:gridCol w="1190578"/>
                <a:gridCol w="208272"/>
                <a:gridCol w="1674746"/>
                <a:gridCol w="914364"/>
                <a:gridCol w="1371546"/>
              </a:tblGrid>
              <a:tr h="457192">
                <a:tc>
                  <a:txBody>
                    <a:bodyPr/>
                    <a:lstStyle>
                      <a:lvl1pPr>
                        <a:buClr>
                          <a:srgbClr val="003300"/>
                        </a:buClr>
                        <a:buSzPct val="85000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>
                        <a:buClr>
                          <a:schemeClr val="folHlink"/>
                        </a:buClr>
                        <a:buSzPct val="5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accent2"/>
                        </a:buClr>
                        <a:buSzPct val="55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accent1"/>
                        </a:buClr>
                        <a:buSzPct val="5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stuID</a:t>
                      </a:r>
                      <a:endParaRPr kumimoji="0" lang="en-US" altLang="zh-CN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 Narrow" panose="020B0606020202030204" pitchFamily="34" charset="0"/>
                        <a:ea typeface="黑体" panose="02010609060101010101" pitchFamily="49" charset="-122"/>
                      </a:endParaRPr>
                    </a:p>
                  </a:txBody>
                  <a:tcPr marL="91436" marR="91436" marT="45718" marB="4571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6699"/>
                    </a:solidFill>
                  </a:tcPr>
                </a:tc>
                <a:tc>
                  <a:txBody>
                    <a:bodyPr/>
                    <a:lstStyle>
                      <a:lvl1pPr>
                        <a:buClr>
                          <a:srgbClr val="003300"/>
                        </a:buClr>
                        <a:buSzPct val="85000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>
                        <a:buClr>
                          <a:schemeClr val="folHlink"/>
                        </a:buClr>
                        <a:buSzPct val="5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accent2"/>
                        </a:buClr>
                        <a:buSzPct val="55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accent1"/>
                        </a:buClr>
                        <a:buSzPct val="5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couID</a:t>
                      </a:r>
                    </a:p>
                  </a:txBody>
                  <a:tcPr marL="91436" marR="91436" marT="45718" marB="4571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6699"/>
                    </a:solidFill>
                  </a:tcPr>
                </a:tc>
                <a:tc>
                  <a:txBody>
                    <a:bodyPr/>
                    <a:lstStyle>
                      <a:lvl1pPr>
                        <a:buClr>
                          <a:srgbClr val="003300"/>
                        </a:buClr>
                        <a:buSzPct val="85000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>
                        <a:buClr>
                          <a:schemeClr val="folHlink"/>
                        </a:buClr>
                        <a:buSzPct val="5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accent2"/>
                        </a:buClr>
                        <a:buSzPct val="55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accent1"/>
                        </a:buClr>
                        <a:buSzPct val="5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score</a:t>
                      </a:r>
                    </a:p>
                  </a:txBody>
                  <a:tcPr marL="91436" marR="91436" marT="45718" marB="4571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6699"/>
                    </a:solidFill>
                  </a:tcPr>
                </a:tc>
                <a:tc>
                  <a:txBody>
                    <a:bodyPr/>
                    <a:lstStyle>
                      <a:lvl1pPr>
                        <a:buClr>
                          <a:srgbClr val="003300"/>
                        </a:buClr>
                        <a:buSzPct val="85000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>
                        <a:buClr>
                          <a:schemeClr val="folHlink"/>
                        </a:buClr>
                        <a:buSzPct val="5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accent2"/>
                        </a:buClr>
                        <a:buSzPct val="55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accent1"/>
                        </a:buClr>
                        <a:buSzPct val="5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 Narrow" panose="020B0606020202030204" pitchFamily="34" charset="0"/>
                        <a:ea typeface="黑体" panose="02010609060101010101" pitchFamily="49" charset="-122"/>
                      </a:endParaRPr>
                    </a:p>
                  </a:txBody>
                  <a:tcPr marL="91436" marR="91436" marT="45718" marB="4571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6699"/>
                    </a:solidFill>
                  </a:tcPr>
                </a:tc>
                <a:tc>
                  <a:txBody>
                    <a:bodyPr/>
                    <a:lstStyle>
                      <a:lvl1pPr>
                        <a:buClr>
                          <a:srgbClr val="003300"/>
                        </a:buClr>
                        <a:buSzPct val="85000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>
                        <a:buClr>
                          <a:schemeClr val="folHlink"/>
                        </a:buClr>
                        <a:buSzPct val="5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accent2"/>
                        </a:buClr>
                        <a:buSzPct val="55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accent1"/>
                        </a:buClr>
                        <a:buSzPct val="5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stuID</a:t>
                      </a:r>
                    </a:p>
                  </a:txBody>
                  <a:tcPr marL="91436" marR="91436" marT="45718" marB="4571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6699"/>
                    </a:solidFill>
                  </a:tcPr>
                </a:tc>
                <a:tc>
                  <a:txBody>
                    <a:bodyPr/>
                    <a:lstStyle>
                      <a:lvl1pPr>
                        <a:buClr>
                          <a:srgbClr val="003300"/>
                        </a:buClr>
                        <a:buSzPct val="85000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>
                        <a:buClr>
                          <a:schemeClr val="folHlink"/>
                        </a:buClr>
                        <a:buSzPct val="5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accent2"/>
                        </a:buClr>
                        <a:buSzPct val="55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accent1"/>
                        </a:buClr>
                        <a:buSzPct val="5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couID</a:t>
                      </a:r>
                    </a:p>
                  </a:txBody>
                  <a:tcPr marL="91436" marR="91436" marT="45718" marB="4571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6699"/>
                    </a:solidFill>
                  </a:tcPr>
                </a:tc>
                <a:tc>
                  <a:txBody>
                    <a:bodyPr/>
                    <a:lstStyle>
                      <a:lvl1pPr>
                        <a:buClr>
                          <a:srgbClr val="003300"/>
                        </a:buClr>
                        <a:buSzPct val="85000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>
                        <a:buClr>
                          <a:schemeClr val="folHlink"/>
                        </a:buClr>
                        <a:buSzPct val="5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accent2"/>
                        </a:buClr>
                        <a:buSzPct val="55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accent1"/>
                        </a:buClr>
                        <a:buSzPct val="5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score</a:t>
                      </a:r>
                    </a:p>
                  </a:txBody>
                  <a:tcPr marL="91436" marR="91436" marT="45718" marB="4571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6699"/>
                    </a:solidFill>
                  </a:tcPr>
                </a:tc>
              </a:tr>
              <a:tr h="285354">
                <a:tc>
                  <a:txBody>
                    <a:bodyPr/>
                    <a:lstStyle>
                      <a:lvl1pPr>
                        <a:buClr>
                          <a:srgbClr val="003300"/>
                        </a:buClr>
                        <a:buSzPct val="85000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>
                        <a:buClr>
                          <a:schemeClr val="folHlink"/>
                        </a:buClr>
                        <a:buSzPct val="5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accent2"/>
                        </a:buClr>
                        <a:buSzPct val="55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accent1"/>
                        </a:buClr>
                        <a:buSzPct val="5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pt-BR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2019001</a:t>
                      </a:r>
                      <a:endParaRPr kumimoji="0" lang="zh-CN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333399"/>
                        </a:solidFill>
                        <a:effectLst/>
                        <a:latin typeface="Arial Narrow" panose="020B0606020202030204" pitchFamily="34" charset="0"/>
                        <a:ea typeface="黑体" panose="02010609060101010101" pitchFamily="49" charset="-122"/>
                      </a:endParaRPr>
                    </a:p>
                  </a:txBody>
                  <a:tcPr marL="35999" marR="35999" marT="35998" marB="3599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rgbClr val="003300"/>
                        </a:buClr>
                        <a:buSzPct val="85000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>
                        <a:buClr>
                          <a:schemeClr val="folHlink"/>
                        </a:buClr>
                        <a:buSzPct val="5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accent2"/>
                        </a:buClr>
                        <a:buSzPct val="55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accent1"/>
                        </a:buClr>
                        <a:buSzPct val="5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pt-BR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A01</a:t>
                      </a:r>
                      <a:endParaRPr kumimoji="0" lang="zh-CN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333399"/>
                        </a:solidFill>
                        <a:effectLst/>
                        <a:latin typeface="Arial Narrow" panose="020B0606020202030204" pitchFamily="34" charset="0"/>
                        <a:ea typeface="黑体" panose="02010609060101010101" pitchFamily="49" charset="-122"/>
                      </a:endParaRPr>
                    </a:p>
                  </a:txBody>
                  <a:tcPr marL="35999" marR="35999" marT="35998" marB="359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rgbClr val="003300"/>
                        </a:buClr>
                        <a:buSzPct val="85000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>
                        <a:buClr>
                          <a:schemeClr val="folHlink"/>
                        </a:buClr>
                        <a:buSzPct val="5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accent2"/>
                        </a:buClr>
                        <a:buSzPct val="55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accent1"/>
                        </a:buClr>
                        <a:buSzPct val="5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pt-BR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80</a:t>
                      </a:r>
                      <a:endParaRPr kumimoji="0" lang="zh-CN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333399"/>
                        </a:solidFill>
                        <a:effectLst/>
                        <a:latin typeface="Arial Narrow" panose="020B0606020202030204" pitchFamily="34" charset="0"/>
                        <a:ea typeface="黑体" panose="02010609060101010101" pitchFamily="49" charset="-122"/>
                      </a:endParaRPr>
                    </a:p>
                  </a:txBody>
                  <a:tcPr marL="35999" marR="35999" marT="35998" marB="359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rgbClr val="003300"/>
                        </a:buClr>
                        <a:buSzPct val="85000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>
                        <a:buClr>
                          <a:schemeClr val="folHlink"/>
                        </a:buClr>
                        <a:buSzPct val="5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accent2"/>
                        </a:buClr>
                        <a:buSzPct val="55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accent1"/>
                        </a:buClr>
                        <a:buSzPct val="5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333399"/>
                        </a:solidFill>
                        <a:effectLst/>
                        <a:latin typeface="Arial Narrow" panose="020B0606020202030204" pitchFamily="34" charset="0"/>
                        <a:ea typeface="黑体" panose="02010609060101010101" pitchFamily="49" charset="-122"/>
                      </a:endParaRPr>
                    </a:p>
                  </a:txBody>
                  <a:tcPr marL="35999" marR="35999" marT="35998" marB="359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6699"/>
                    </a:solidFill>
                  </a:tcPr>
                </a:tc>
                <a:tc>
                  <a:txBody>
                    <a:bodyPr/>
                    <a:lstStyle>
                      <a:lvl1pPr>
                        <a:buClr>
                          <a:srgbClr val="003300"/>
                        </a:buClr>
                        <a:buSzPct val="85000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>
                        <a:buClr>
                          <a:schemeClr val="folHlink"/>
                        </a:buClr>
                        <a:buSzPct val="5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accent2"/>
                        </a:buClr>
                        <a:buSzPct val="55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accent1"/>
                        </a:buClr>
                        <a:buSzPct val="5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pt-BR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2019006</a:t>
                      </a:r>
                      <a:endParaRPr kumimoji="0" lang="zh-CN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333399"/>
                        </a:solidFill>
                        <a:effectLst/>
                        <a:latin typeface="Arial Narrow" panose="020B0606020202030204" pitchFamily="34" charset="0"/>
                        <a:ea typeface="黑体" panose="02010609060101010101" pitchFamily="49" charset="-122"/>
                      </a:endParaRPr>
                    </a:p>
                  </a:txBody>
                  <a:tcPr marL="35999" marR="35999" marT="35998" marB="359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rgbClr val="003300"/>
                        </a:buClr>
                        <a:buSzPct val="85000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>
                        <a:buClr>
                          <a:schemeClr val="folHlink"/>
                        </a:buClr>
                        <a:buSzPct val="5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accent2"/>
                        </a:buClr>
                        <a:buSzPct val="55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accent1"/>
                        </a:buClr>
                        <a:buSzPct val="5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pt-BR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A01</a:t>
                      </a:r>
                      <a:endParaRPr kumimoji="0" lang="zh-CN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333399"/>
                        </a:solidFill>
                        <a:effectLst/>
                        <a:latin typeface="Arial Narrow" panose="020B0606020202030204" pitchFamily="34" charset="0"/>
                        <a:ea typeface="黑体" panose="02010609060101010101" pitchFamily="49" charset="-122"/>
                      </a:endParaRPr>
                    </a:p>
                  </a:txBody>
                  <a:tcPr marL="35999" marR="35999" marT="35998" marB="359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rgbClr val="003300"/>
                        </a:buClr>
                        <a:buSzPct val="85000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>
                        <a:buClr>
                          <a:schemeClr val="folHlink"/>
                        </a:buClr>
                        <a:buSzPct val="5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accent2"/>
                        </a:buClr>
                        <a:buSzPct val="55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accent1"/>
                        </a:buClr>
                        <a:buSzPct val="5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it-IT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60</a:t>
                      </a:r>
                      <a:endParaRPr kumimoji="0" lang="zh-CN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333399"/>
                        </a:solidFill>
                        <a:effectLst/>
                        <a:latin typeface="Arial Narrow" panose="020B0606020202030204" pitchFamily="34" charset="0"/>
                        <a:ea typeface="黑体" panose="02010609060101010101" pitchFamily="49" charset="-122"/>
                      </a:endParaRPr>
                    </a:p>
                  </a:txBody>
                  <a:tcPr marL="35999" marR="35999" marT="35998" marB="359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85354">
                <a:tc>
                  <a:txBody>
                    <a:bodyPr/>
                    <a:lstStyle>
                      <a:lvl1pPr>
                        <a:buClr>
                          <a:srgbClr val="003300"/>
                        </a:buClr>
                        <a:buSzPct val="85000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>
                        <a:buClr>
                          <a:schemeClr val="folHlink"/>
                        </a:buClr>
                        <a:buSzPct val="5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accent2"/>
                        </a:buClr>
                        <a:buSzPct val="55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accent1"/>
                        </a:buClr>
                        <a:buSzPct val="5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pt-BR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2019001</a:t>
                      </a:r>
                      <a:endParaRPr kumimoji="0" lang="zh-CN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333399"/>
                        </a:solidFill>
                        <a:effectLst/>
                        <a:latin typeface="Arial Narrow" panose="020B0606020202030204" pitchFamily="34" charset="0"/>
                        <a:ea typeface="黑体" panose="02010609060101010101" pitchFamily="49" charset="-122"/>
                      </a:endParaRPr>
                    </a:p>
                  </a:txBody>
                  <a:tcPr marL="35999" marR="35999" marT="35998" marB="3599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rgbClr val="003300"/>
                        </a:buClr>
                        <a:buSzPct val="85000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>
                        <a:buClr>
                          <a:schemeClr val="folHlink"/>
                        </a:buClr>
                        <a:buSzPct val="5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accent2"/>
                        </a:buClr>
                        <a:buSzPct val="55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accent1"/>
                        </a:buClr>
                        <a:buSzPct val="5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pt-BR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A02</a:t>
                      </a:r>
                      <a:endParaRPr kumimoji="0" lang="zh-CN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333399"/>
                        </a:solidFill>
                        <a:effectLst/>
                        <a:latin typeface="Arial Narrow" panose="020B0606020202030204" pitchFamily="34" charset="0"/>
                        <a:ea typeface="黑体" panose="02010609060101010101" pitchFamily="49" charset="-122"/>
                      </a:endParaRPr>
                    </a:p>
                  </a:txBody>
                  <a:tcPr marL="35999" marR="35999" marT="35998" marB="359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rgbClr val="003300"/>
                        </a:buClr>
                        <a:buSzPct val="85000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>
                        <a:buClr>
                          <a:schemeClr val="folHlink"/>
                        </a:buClr>
                        <a:buSzPct val="5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accent2"/>
                        </a:buClr>
                        <a:buSzPct val="55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accent1"/>
                        </a:buClr>
                        <a:buSzPct val="5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pt-BR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85</a:t>
                      </a:r>
                      <a:endParaRPr kumimoji="0" lang="zh-CN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333399"/>
                        </a:solidFill>
                        <a:effectLst/>
                        <a:latin typeface="Arial Narrow" panose="020B0606020202030204" pitchFamily="34" charset="0"/>
                        <a:ea typeface="黑体" panose="02010609060101010101" pitchFamily="49" charset="-122"/>
                      </a:endParaRPr>
                    </a:p>
                  </a:txBody>
                  <a:tcPr marL="35999" marR="35999" marT="35998" marB="359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rgbClr val="003300"/>
                        </a:buClr>
                        <a:buSzPct val="85000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>
                        <a:buClr>
                          <a:schemeClr val="folHlink"/>
                        </a:buClr>
                        <a:buSzPct val="5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accent2"/>
                        </a:buClr>
                        <a:buSzPct val="55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accent1"/>
                        </a:buClr>
                        <a:buSzPct val="5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333399"/>
                        </a:solidFill>
                        <a:effectLst/>
                        <a:latin typeface="Arial Narrow" panose="020B0606020202030204" pitchFamily="34" charset="0"/>
                        <a:ea typeface="黑体" panose="02010609060101010101" pitchFamily="49" charset="-122"/>
                      </a:endParaRPr>
                    </a:p>
                  </a:txBody>
                  <a:tcPr marL="35999" marR="35999" marT="35998" marB="359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6699"/>
                    </a:solidFill>
                  </a:tcPr>
                </a:tc>
                <a:tc>
                  <a:txBody>
                    <a:bodyPr/>
                    <a:lstStyle>
                      <a:lvl1pPr>
                        <a:buClr>
                          <a:srgbClr val="003300"/>
                        </a:buClr>
                        <a:buSzPct val="85000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>
                        <a:buClr>
                          <a:schemeClr val="folHlink"/>
                        </a:buClr>
                        <a:buSzPct val="5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accent2"/>
                        </a:buClr>
                        <a:buSzPct val="55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accent1"/>
                        </a:buClr>
                        <a:buSzPct val="5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pt-BR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2019006</a:t>
                      </a:r>
                      <a:endParaRPr kumimoji="0" lang="zh-CN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333399"/>
                        </a:solidFill>
                        <a:effectLst/>
                        <a:latin typeface="Arial Narrow" panose="020B0606020202030204" pitchFamily="34" charset="0"/>
                        <a:ea typeface="黑体" panose="02010609060101010101" pitchFamily="49" charset="-122"/>
                      </a:endParaRPr>
                    </a:p>
                  </a:txBody>
                  <a:tcPr marL="35999" marR="35999" marT="35998" marB="359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rgbClr val="003300"/>
                        </a:buClr>
                        <a:buSzPct val="85000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>
                        <a:buClr>
                          <a:schemeClr val="folHlink"/>
                        </a:buClr>
                        <a:buSzPct val="5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accent2"/>
                        </a:buClr>
                        <a:buSzPct val="55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accent1"/>
                        </a:buClr>
                        <a:buSzPct val="5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pt-BR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A02</a:t>
                      </a:r>
                      <a:endParaRPr kumimoji="0" lang="zh-CN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333399"/>
                        </a:solidFill>
                        <a:effectLst/>
                        <a:latin typeface="Arial Narrow" panose="020B0606020202030204" pitchFamily="34" charset="0"/>
                        <a:ea typeface="黑体" panose="02010609060101010101" pitchFamily="49" charset="-122"/>
                      </a:endParaRPr>
                    </a:p>
                  </a:txBody>
                  <a:tcPr marL="35999" marR="35999" marT="35998" marB="359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rgbClr val="003300"/>
                        </a:buClr>
                        <a:buSzPct val="85000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>
                        <a:buClr>
                          <a:schemeClr val="folHlink"/>
                        </a:buClr>
                        <a:buSzPct val="5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accent2"/>
                        </a:buClr>
                        <a:buSzPct val="55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accent1"/>
                        </a:buClr>
                        <a:buSzPct val="5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it-IT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65</a:t>
                      </a:r>
                      <a:endParaRPr kumimoji="0" lang="zh-CN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333399"/>
                        </a:solidFill>
                        <a:effectLst/>
                        <a:latin typeface="Arial Narrow" panose="020B0606020202030204" pitchFamily="34" charset="0"/>
                        <a:ea typeface="黑体" panose="02010609060101010101" pitchFamily="49" charset="-122"/>
                      </a:endParaRPr>
                    </a:p>
                  </a:txBody>
                  <a:tcPr marL="35999" marR="35999" marT="35998" marB="359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85354">
                <a:tc>
                  <a:txBody>
                    <a:bodyPr/>
                    <a:lstStyle>
                      <a:lvl1pPr>
                        <a:buClr>
                          <a:srgbClr val="003300"/>
                        </a:buClr>
                        <a:buSzPct val="85000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>
                        <a:buClr>
                          <a:schemeClr val="folHlink"/>
                        </a:buClr>
                        <a:buSzPct val="5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accent2"/>
                        </a:buClr>
                        <a:buSzPct val="55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accent1"/>
                        </a:buClr>
                        <a:buSzPct val="5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pt-BR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2019001</a:t>
                      </a:r>
                      <a:endParaRPr kumimoji="0" lang="zh-CN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333399"/>
                        </a:solidFill>
                        <a:effectLst/>
                        <a:latin typeface="Arial Narrow" panose="020B0606020202030204" pitchFamily="34" charset="0"/>
                        <a:ea typeface="黑体" panose="02010609060101010101" pitchFamily="49" charset="-122"/>
                      </a:endParaRPr>
                    </a:p>
                  </a:txBody>
                  <a:tcPr marL="35999" marR="35999" marT="35998" marB="3599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rgbClr val="003300"/>
                        </a:buClr>
                        <a:buSzPct val="85000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>
                        <a:buClr>
                          <a:schemeClr val="folHlink"/>
                        </a:buClr>
                        <a:buSzPct val="5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accent2"/>
                        </a:buClr>
                        <a:buSzPct val="55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accent1"/>
                        </a:buClr>
                        <a:buSzPct val="5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pt-BR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A03</a:t>
                      </a:r>
                      <a:endParaRPr kumimoji="0" lang="zh-CN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333399"/>
                        </a:solidFill>
                        <a:effectLst/>
                        <a:latin typeface="Arial Narrow" panose="020B0606020202030204" pitchFamily="34" charset="0"/>
                        <a:ea typeface="黑体" panose="02010609060101010101" pitchFamily="49" charset="-122"/>
                      </a:endParaRPr>
                    </a:p>
                  </a:txBody>
                  <a:tcPr marL="35999" marR="35999" marT="35998" marB="359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rgbClr val="003300"/>
                        </a:buClr>
                        <a:buSzPct val="85000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>
                        <a:buClr>
                          <a:schemeClr val="folHlink"/>
                        </a:buClr>
                        <a:buSzPct val="5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accent2"/>
                        </a:buClr>
                        <a:buSzPct val="55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accent1"/>
                        </a:buClr>
                        <a:buSzPct val="5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pt-BR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90</a:t>
                      </a:r>
                      <a:endParaRPr kumimoji="0" lang="zh-CN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333399"/>
                        </a:solidFill>
                        <a:effectLst/>
                        <a:latin typeface="Arial Narrow" panose="020B0606020202030204" pitchFamily="34" charset="0"/>
                        <a:ea typeface="黑体" panose="02010609060101010101" pitchFamily="49" charset="-122"/>
                      </a:endParaRPr>
                    </a:p>
                  </a:txBody>
                  <a:tcPr marL="35999" marR="35999" marT="35998" marB="359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rgbClr val="003300"/>
                        </a:buClr>
                        <a:buSzPct val="85000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>
                        <a:buClr>
                          <a:schemeClr val="folHlink"/>
                        </a:buClr>
                        <a:buSzPct val="5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accent2"/>
                        </a:buClr>
                        <a:buSzPct val="55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accent1"/>
                        </a:buClr>
                        <a:buSzPct val="5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333399"/>
                        </a:solidFill>
                        <a:effectLst/>
                        <a:latin typeface="Arial Narrow" panose="020B0606020202030204" pitchFamily="34" charset="0"/>
                        <a:ea typeface="黑体" panose="02010609060101010101" pitchFamily="49" charset="-122"/>
                      </a:endParaRPr>
                    </a:p>
                  </a:txBody>
                  <a:tcPr marL="35999" marR="35999" marT="35998" marB="359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6699"/>
                    </a:solidFill>
                  </a:tcPr>
                </a:tc>
                <a:tc>
                  <a:txBody>
                    <a:bodyPr/>
                    <a:lstStyle>
                      <a:lvl1pPr>
                        <a:buClr>
                          <a:srgbClr val="003300"/>
                        </a:buClr>
                        <a:buSzPct val="85000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>
                        <a:buClr>
                          <a:schemeClr val="folHlink"/>
                        </a:buClr>
                        <a:buSzPct val="5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accent2"/>
                        </a:buClr>
                        <a:buSzPct val="55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accent1"/>
                        </a:buClr>
                        <a:buSzPct val="5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pt-BR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2019006</a:t>
                      </a:r>
                      <a:endParaRPr kumimoji="0" lang="zh-CN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333399"/>
                        </a:solidFill>
                        <a:effectLst/>
                        <a:latin typeface="Arial Narrow" panose="020B0606020202030204" pitchFamily="34" charset="0"/>
                        <a:ea typeface="黑体" panose="02010609060101010101" pitchFamily="49" charset="-122"/>
                      </a:endParaRPr>
                    </a:p>
                  </a:txBody>
                  <a:tcPr marL="35999" marR="35999" marT="35998" marB="359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rgbClr val="003300"/>
                        </a:buClr>
                        <a:buSzPct val="85000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>
                        <a:buClr>
                          <a:schemeClr val="folHlink"/>
                        </a:buClr>
                        <a:buSzPct val="5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accent2"/>
                        </a:buClr>
                        <a:buSzPct val="55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accent1"/>
                        </a:buClr>
                        <a:buSzPct val="5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pt-BR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A03</a:t>
                      </a:r>
                      <a:endParaRPr kumimoji="0" lang="zh-CN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333399"/>
                        </a:solidFill>
                        <a:effectLst/>
                        <a:latin typeface="Arial Narrow" panose="020B0606020202030204" pitchFamily="34" charset="0"/>
                        <a:ea typeface="黑体" panose="02010609060101010101" pitchFamily="49" charset="-122"/>
                      </a:endParaRPr>
                    </a:p>
                  </a:txBody>
                  <a:tcPr marL="35999" marR="35999" marT="35998" marB="359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rgbClr val="003300"/>
                        </a:buClr>
                        <a:buSzPct val="85000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>
                        <a:buClr>
                          <a:schemeClr val="folHlink"/>
                        </a:buClr>
                        <a:buSzPct val="5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accent2"/>
                        </a:buClr>
                        <a:buSzPct val="55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accent1"/>
                        </a:buClr>
                        <a:buSzPct val="5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it-IT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60</a:t>
                      </a:r>
                      <a:endParaRPr kumimoji="0" lang="zh-CN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333399"/>
                        </a:solidFill>
                        <a:effectLst/>
                        <a:latin typeface="Arial Narrow" panose="020B0606020202030204" pitchFamily="34" charset="0"/>
                        <a:ea typeface="黑体" panose="02010609060101010101" pitchFamily="49" charset="-122"/>
                      </a:endParaRPr>
                    </a:p>
                  </a:txBody>
                  <a:tcPr marL="35999" marR="35999" marT="35998" marB="359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85354">
                <a:tc>
                  <a:txBody>
                    <a:bodyPr/>
                    <a:lstStyle>
                      <a:lvl1pPr>
                        <a:buClr>
                          <a:srgbClr val="003300"/>
                        </a:buClr>
                        <a:buSzPct val="85000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>
                        <a:buClr>
                          <a:schemeClr val="folHlink"/>
                        </a:buClr>
                        <a:buSzPct val="5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accent2"/>
                        </a:buClr>
                        <a:buSzPct val="55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accent1"/>
                        </a:buClr>
                        <a:buSzPct val="5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pt-BR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2019001</a:t>
                      </a:r>
                      <a:endParaRPr kumimoji="0" lang="zh-CN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333399"/>
                        </a:solidFill>
                        <a:effectLst/>
                        <a:latin typeface="Arial Narrow" panose="020B0606020202030204" pitchFamily="34" charset="0"/>
                        <a:ea typeface="黑体" panose="02010609060101010101" pitchFamily="49" charset="-122"/>
                      </a:endParaRPr>
                    </a:p>
                  </a:txBody>
                  <a:tcPr marL="35999" marR="35999" marT="35998" marB="3599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rgbClr val="003300"/>
                        </a:buClr>
                        <a:buSzPct val="85000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>
                        <a:buClr>
                          <a:schemeClr val="folHlink"/>
                        </a:buClr>
                        <a:buSzPct val="5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accent2"/>
                        </a:buClr>
                        <a:buSzPct val="55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accent1"/>
                        </a:buClr>
                        <a:buSzPct val="5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pt-BR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B01</a:t>
                      </a:r>
                      <a:endParaRPr kumimoji="0" lang="zh-CN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333399"/>
                        </a:solidFill>
                        <a:effectLst/>
                        <a:latin typeface="Arial Narrow" panose="020B0606020202030204" pitchFamily="34" charset="0"/>
                        <a:ea typeface="黑体" panose="02010609060101010101" pitchFamily="49" charset="-122"/>
                      </a:endParaRPr>
                    </a:p>
                  </a:txBody>
                  <a:tcPr marL="35999" marR="35999" marT="35998" marB="359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rgbClr val="003300"/>
                        </a:buClr>
                        <a:buSzPct val="85000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>
                        <a:buClr>
                          <a:schemeClr val="folHlink"/>
                        </a:buClr>
                        <a:buSzPct val="5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accent2"/>
                        </a:buClr>
                        <a:buSzPct val="55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accent1"/>
                        </a:buClr>
                        <a:buSzPct val="5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pt-BR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70</a:t>
                      </a:r>
                      <a:endParaRPr kumimoji="0" lang="zh-CN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333399"/>
                        </a:solidFill>
                        <a:effectLst/>
                        <a:latin typeface="Arial Narrow" panose="020B0606020202030204" pitchFamily="34" charset="0"/>
                        <a:ea typeface="黑体" panose="02010609060101010101" pitchFamily="49" charset="-122"/>
                      </a:endParaRPr>
                    </a:p>
                  </a:txBody>
                  <a:tcPr marL="35999" marR="35999" marT="35998" marB="359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rgbClr val="003300"/>
                        </a:buClr>
                        <a:buSzPct val="85000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>
                        <a:buClr>
                          <a:schemeClr val="folHlink"/>
                        </a:buClr>
                        <a:buSzPct val="5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accent2"/>
                        </a:buClr>
                        <a:buSzPct val="55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accent1"/>
                        </a:buClr>
                        <a:buSzPct val="5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333399"/>
                        </a:solidFill>
                        <a:effectLst/>
                        <a:latin typeface="Arial Narrow" panose="020B0606020202030204" pitchFamily="34" charset="0"/>
                        <a:ea typeface="黑体" panose="02010609060101010101" pitchFamily="49" charset="-122"/>
                      </a:endParaRPr>
                    </a:p>
                  </a:txBody>
                  <a:tcPr marL="35999" marR="35999" marT="35998" marB="359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6699"/>
                    </a:solidFill>
                  </a:tcPr>
                </a:tc>
                <a:tc>
                  <a:txBody>
                    <a:bodyPr/>
                    <a:lstStyle>
                      <a:lvl1pPr>
                        <a:buClr>
                          <a:srgbClr val="003300"/>
                        </a:buClr>
                        <a:buSzPct val="85000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>
                        <a:buClr>
                          <a:schemeClr val="folHlink"/>
                        </a:buClr>
                        <a:buSzPct val="5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accent2"/>
                        </a:buClr>
                        <a:buSzPct val="55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accent1"/>
                        </a:buClr>
                        <a:buSzPct val="5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pt-BR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2019006</a:t>
                      </a:r>
                      <a:endParaRPr kumimoji="0" lang="zh-CN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333399"/>
                        </a:solidFill>
                        <a:effectLst/>
                        <a:latin typeface="Arial Narrow" panose="020B0606020202030204" pitchFamily="34" charset="0"/>
                        <a:ea typeface="黑体" panose="02010609060101010101" pitchFamily="49" charset="-122"/>
                      </a:endParaRPr>
                    </a:p>
                  </a:txBody>
                  <a:tcPr marL="35999" marR="35999" marT="35998" marB="359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rgbClr val="003300"/>
                        </a:buClr>
                        <a:buSzPct val="85000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>
                        <a:buClr>
                          <a:schemeClr val="folHlink"/>
                        </a:buClr>
                        <a:buSzPct val="5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accent2"/>
                        </a:buClr>
                        <a:buSzPct val="55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accent1"/>
                        </a:buClr>
                        <a:buSzPct val="5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pt-BR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B01</a:t>
                      </a:r>
                      <a:endParaRPr kumimoji="0" lang="zh-CN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333399"/>
                        </a:solidFill>
                        <a:effectLst/>
                        <a:latin typeface="Arial Narrow" panose="020B0606020202030204" pitchFamily="34" charset="0"/>
                        <a:ea typeface="黑体" panose="02010609060101010101" pitchFamily="49" charset="-122"/>
                      </a:endParaRPr>
                    </a:p>
                  </a:txBody>
                  <a:tcPr marL="35999" marR="35999" marT="35998" marB="359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rgbClr val="003300"/>
                        </a:buClr>
                        <a:buSzPct val="85000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>
                        <a:buClr>
                          <a:schemeClr val="folHlink"/>
                        </a:buClr>
                        <a:buSzPct val="5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accent2"/>
                        </a:buClr>
                        <a:buSzPct val="55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accent1"/>
                        </a:buClr>
                        <a:buSzPct val="5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it-IT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60</a:t>
                      </a:r>
                      <a:endParaRPr kumimoji="0" lang="zh-CN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333399"/>
                        </a:solidFill>
                        <a:effectLst/>
                        <a:latin typeface="Arial Narrow" panose="020B0606020202030204" pitchFamily="34" charset="0"/>
                        <a:ea typeface="黑体" panose="02010609060101010101" pitchFamily="49" charset="-122"/>
                      </a:endParaRPr>
                    </a:p>
                  </a:txBody>
                  <a:tcPr marL="35999" marR="35999" marT="35998" marB="359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85354">
                <a:tc>
                  <a:txBody>
                    <a:bodyPr/>
                    <a:lstStyle>
                      <a:lvl1pPr>
                        <a:buClr>
                          <a:srgbClr val="003300"/>
                        </a:buClr>
                        <a:buSzPct val="85000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>
                        <a:buClr>
                          <a:schemeClr val="folHlink"/>
                        </a:buClr>
                        <a:buSzPct val="5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accent2"/>
                        </a:buClr>
                        <a:buSzPct val="55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accent1"/>
                        </a:buClr>
                        <a:buSzPct val="5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pt-BR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2019002</a:t>
                      </a:r>
                      <a:endParaRPr kumimoji="0" lang="zh-CN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333399"/>
                        </a:solidFill>
                        <a:effectLst/>
                        <a:latin typeface="Arial Narrow" panose="020B0606020202030204" pitchFamily="34" charset="0"/>
                        <a:ea typeface="黑体" panose="02010609060101010101" pitchFamily="49" charset="-122"/>
                      </a:endParaRPr>
                    </a:p>
                  </a:txBody>
                  <a:tcPr marL="35999" marR="35999" marT="35998" marB="3599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rgbClr val="003300"/>
                        </a:buClr>
                        <a:buSzPct val="85000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>
                        <a:buClr>
                          <a:schemeClr val="folHlink"/>
                        </a:buClr>
                        <a:buSzPct val="5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accent2"/>
                        </a:buClr>
                        <a:buSzPct val="55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accent1"/>
                        </a:buClr>
                        <a:buSzPct val="5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pt-BR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A01</a:t>
                      </a:r>
                      <a:endParaRPr kumimoji="0" lang="zh-CN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333399"/>
                        </a:solidFill>
                        <a:effectLst/>
                        <a:latin typeface="Arial Narrow" panose="020B0606020202030204" pitchFamily="34" charset="0"/>
                        <a:ea typeface="黑体" panose="02010609060101010101" pitchFamily="49" charset="-122"/>
                      </a:endParaRPr>
                    </a:p>
                  </a:txBody>
                  <a:tcPr marL="35999" marR="35999" marT="35998" marB="359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rgbClr val="003300"/>
                        </a:buClr>
                        <a:buSzPct val="85000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>
                        <a:buClr>
                          <a:schemeClr val="folHlink"/>
                        </a:buClr>
                        <a:buSzPct val="5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accent2"/>
                        </a:buClr>
                        <a:buSzPct val="55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accent1"/>
                        </a:buClr>
                        <a:buSzPct val="5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pt-BR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85</a:t>
                      </a:r>
                      <a:endParaRPr kumimoji="0" lang="zh-CN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333399"/>
                        </a:solidFill>
                        <a:effectLst/>
                        <a:latin typeface="Arial Narrow" panose="020B0606020202030204" pitchFamily="34" charset="0"/>
                        <a:ea typeface="黑体" panose="02010609060101010101" pitchFamily="49" charset="-122"/>
                      </a:endParaRPr>
                    </a:p>
                  </a:txBody>
                  <a:tcPr marL="35999" marR="35999" marT="35998" marB="359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rgbClr val="003300"/>
                        </a:buClr>
                        <a:buSzPct val="85000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>
                        <a:buClr>
                          <a:schemeClr val="folHlink"/>
                        </a:buClr>
                        <a:buSzPct val="5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accent2"/>
                        </a:buClr>
                        <a:buSzPct val="55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accent1"/>
                        </a:buClr>
                        <a:buSzPct val="5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333399"/>
                        </a:solidFill>
                        <a:effectLst/>
                        <a:latin typeface="Arial Narrow" panose="020B0606020202030204" pitchFamily="34" charset="0"/>
                        <a:ea typeface="黑体" panose="02010609060101010101" pitchFamily="49" charset="-122"/>
                      </a:endParaRPr>
                    </a:p>
                  </a:txBody>
                  <a:tcPr marL="35999" marR="35999" marT="35998" marB="359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6699"/>
                    </a:solidFill>
                  </a:tcPr>
                </a:tc>
                <a:tc>
                  <a:txBody>
                    <a:bodyPr/>
                    <a:lstStyle>
                      <a:lvl1pPr>
                        <a:buClr>
                          <a:srgbClr val="003300"/>
                        </a:buClr>
                        <a:buSzPct val="85000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>
                        <a:buClr>
                          <a:schemeClr val="folHlink"/>
                        </a:buClr>
                        <a:buSzPct val="5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accent2"/>
                        </a:buClr>
                        <a:buSzPct val="55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accent1"/>
                        </a:buClr>
                        <a:buSzPct val="5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pt-BR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2019007</a:t>
                      </a:r>
                      <a:endParaRPr kumimoji="0" lang="zh-CN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333399"/>
                        </a:solidFill>
                        <a:effectLst/>
                        <a:latin typeface="Arial Narrow" panose="020B0606020202030204" pitchFamily="34" charset="0"/>
                        <a:ea typeface="黑体" panose="02010609060101010101" pitchFamily="49" charset="-122"/>
                      </a:endParaRPr>
                    </a:p>
                  </a:txBody>
                  <a:tcPr marL="35999" marR="35999" marT="35998" marB="359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rgbClr val="003300"/>
                        </a:buClr>
                        <a:buSzPct val="85000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>
                        <a:buClr>
                          <a:schemeClr val="folHlink"/>
                        </a:buClr>
                        <a:buSzPct val="5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accent2"/>
                        </a:buClr>
                        <a:buSzPct val="55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accent1"/>
                        </a:buClr>
                        <a:buSzPct val="5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pt-BR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A01</a:t>
                      </a:r>
                      <a:endParaRPr kumimoji="0" lang="zh-CN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333399"/>
                        </a:solidFill>
                        <a:effectLst/>
                        <a:latin typeface="Arial Narrow" panose="020B0606020202030204" pitchFamily="34" charset="0"/>
                        <a:ea typeface="黑体" panose="02010609060101010101" pitchFamily="49" charset="-122"/>
                      </a:endParaRPr>
                    </a:p>
                  </a:txBody>
                  <a:tcPr marL="35999" marR="35999" marT="35998" marB="359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rgbClr val="003300"/>
                        </a:buClr>
                        <a:buSzPct val="85000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>
                        <a:buClr>
                          <a:schemeClr val="folHlink"/>
                        </a:buClr>
                        <a:buSzPct val="5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accent2"/>
                        </a:buClr>
                        <a:buSzPct val="55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accent1"/>
                        </a:buClr>
                        <a:buSzPct val="5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it-IT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70</a:t>
                      </a:r>
                      <a:endParaRPr kumimoji="0" lang="zh-CN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333399"/>
                        </a:solidFill>
                        <a:effectLst/>
                        <a:latin typeface="Arial Narrow" panose="020B0606020202030204" pitchFamily="34" charset="0"/>
                        <a:ea typeface="黑体" panose="02010609060101010101" pitchFamily="49" charset="-122"/>
                      </a:endParaRPr>
                    </a:p>
                  </a:txBody>
                  <a:tcPr marL="35999" marR="35999" marT="35998" marB="359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85354">
                <a:tc>
                  <a:txBody>
                    <a:bodyPr/>
                    <a:lstStyle>
                      <a:lvl1pPr>
                        <a:buClr>
                          <a:srgbClr val="003300"/>
                        </a:buClr>
                        <a:buSzPct val="85000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>
                        <a:buClr>
                          <a:schemeClr val="folHlink"/>
                        </a:buClr>
                        <a:buSzPct val="5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accent2"/>
                        </a:buClr>
                        <a:buSzPct val="55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accent1"/>
                        </a:buClr>
                        <a:buSzPct val="5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pt-BR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2019002</a:t>
                      </a:r>
                      <a:endParaRPr kumimoji="0" lang="zh-CN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333399"/>
                        </a:solidFill>
                        <a:effectLst/>
                        <a:latin typeface="Arial Narrow" panose="020B0606020202030204" pitchFamily="34" charset="0"/>
                        <a:ea typeface="黑体" panose="02010609060101010101" pitchFamily="49" charset="-122"/>
                      </a:endParaRPr>
                    </a:p>
                  </a:txBody>
                  <a:tcPr marL="35999" marR="35999" marT="35998" marB="3599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rgbClr val="003300"/>
                        </a:buClr>
                        <a:buSzPct val="85000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>
                        <a:buClr>
                          <a:schemeClr val="folHlink"/>
                        </a:buClr>
                        <a:buSzPct val="5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accent2"/>
                        </a:buClr>
                        <a:buSzPct val="55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accent1"/>
                        </a:buClr>
                        <a:buSzPct val="5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pt-BR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A02</a:t>
                      </a:r>
                      <a:endParaRPr kumimoji="0" lang="zh-CN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333399"/>
                        </a:solidFill>
                        <a:effectLst/>
                        <a:latin typeface="Arial Narrow" panose="020B0606020202030204" pitchFamily="34" charset="0"/>
                        <a:ea typeface="黑体" panose="02010609060101010101" pitchFamily="49" charset="-122"/>
                      </a:endParaRPr>
                    </a:p>
                  </a:txBody>
                  <a:tcPr marL="35999" marR="35999" marT="35998" marB="359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rgbClr val="003300"/>
                        </a:buClr>
                        <a:buSzPct val="85000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>
                        <a:buClr>
                          <a:schemeClr val="folHlink"/>
                        </a:buClr>
                        <a:buSzPct val="5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accent2"/>
                        </a:buClr>
                        <a:buSzPct val="55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accent1"/>
                        </a:buClr>
                        <a:buSzPct val="5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pt-BR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85</a:t>
                      </a:r>
                      <a:endParaRPr kumimoji="0" lang="zh-CN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333399"/>
                        </a:solidFill>
                        <a:effectLst/>
                        <a:latin typeface="Arial Narrow" panose="020B0606020202030204" pitchFamily="34" charset="0"/>
                        <a:ea typeface="黑体" panose="02010609060101010101" pitchFamily="49" charset="-122"/>
                      </a:endParaRPr>
                    </a:p>
                  </a:txBody>
                  <a:tcPr marL="35999" marR="35999" marT="35998" marB="359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rgbClr val="003300"/>
                        </a:buClr>
                        <a:buSzPct val="85000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>
                        <a:buClr>
                          <a:schemeClr val="folHlink"/>
                        </a:buClr>
                        <a:buSzPct val="5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accent2"/>
                        </a:buClr>
                        <a:buSzPct val="55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accent1"/>
                        </a:buClr>
                        <a:buSzPct val="5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333399"/>
                        </a:solidFill>
                        <a:effectLst/>
                        <a:latin typeface="Arial Narrow" panose="020B0606020202030204" pitchFamily="34" charset="0"/>
                        <a:ea typeface="黑体" panose="02010609060101010101" pitchFamily="49" charset="-122"/>
                      </a:endParaRPr>
                    </a:p>
                  </a:txBody>
                  <a:tcPr marL="35999" marR="35999" marT="35998" marB="359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6699"/>
                    </a:solidFill>
                  </a:tcPr>
                </a:tc>
                <a:tc>
                  <a:txBody>
                    <a:bodyPr/>
                    <a:lstStyle>
                      <a:lvl1pPr>
                        <a:buClr>
                          <a:srgbClr val="003300"/>
                        </a:buClr>
                        <a:buSzPct val="85000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>
                        <a:buClr>
                          <a:schemeClr val="folHlink"/>
                        </a:buClr>
                        <a:buSzPct val="5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accent2"/>
                        </a:buClr>
                        <a:buSzPct val="55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accent1"/>
                        </a:buClr>
                        <a:buSzPct val="5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pt-BR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2019007</a:t>
                      </a:r>
                      <a:endParaRPr kumimoji="0" lang="zh-CN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333399"/>
                        </a:solidFill>
                        <a:effectLst/>
                        <a:latin typeface="Arial Narrow" panose="020B0606020202030204" pitchFamily="34" charset="0"/>
                        <a:ea typeface="黑体" panose="02010609060101010101" pitchFamily="49" charset="-122"/>
                      </a:endParaRPr>
                    </a:p>
                  </a:txBody>
                  <a:tcPr marL="35999" marR="35999" marT="35998" marB="359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rgbClr val="003300"/>
                        </a:buClr>
                        <a:buSzPct val="85000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>
                        <a:buClr>
                          <a:schemeClr val="folHlink"/>
                        </a:buClr>
                        <a:buSzPct val="5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accent2"/>
                        </a:buClr>
                        <a:buSzPct val="55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accent1"/>
                        </a:buClr>
                        <a:buSzPct val="5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pt-BR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A02</a:t>
                      </a:r>
                      <a:endParaRPr kumimoji="0" lang="zh-CN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333399"/>
                        </a:solidFill>
                        <a:effectLst/>
                        <a:latin typeface="Arial Narrow" panose="020B0606020202030204" pitchFamily="34" charset="0"/>
                        <a:ea typeface="黑体" panose="02010609060101010101" pitchFamily="49" charset="-122"/>
                      </a:endParaRPr>
                    </a:p>
                  </a:txBody>
                  <a:tcPr marL="35999" marR="35999" marT="35998" marB="359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rgbClr val="003300"/>
                        </a:buClr>
                        <a:buSzPct val="85000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>
                        <a:buClr>
                          <a:schemeClr val="folHlink"/>
                        </a:buClr>
                        <a:buSzPct val="5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accent2"/>
                        </a:buClr>
                        <a:buSzPct val="55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accent1"/>
                        </a:buClr>
                        <a:buSzPct val="5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it-IT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80</a:t>
                      </a:r>
                      <a:endParaRPr kumimoji="0" lang="zh-CN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333399"/>
                        </a:solidFill>
                        <a:effectLst/>
                        <a:latin typeface="Arial Narrow" panose="020B0606020202030204" pitchFamily="34" charset="0"/>
                        <a:ea typeface="黑体" panose="02010609060101010101" pitchFamily="49" charset="-122"/>
                      </a:endParaRPr>
                    </a:p>
                  </a:txBody>
                  <a:tcPr marL="35999" marR="35999" marT="35998" marB="359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85354">
                <a:tc>
                  <a:txBody>
                    <a:bodyPr/>
                    <a:lstStyle>
                      <a:lvl1pPr>
                        <a:buClr>
                          <a:srgbClr val="003300"/>
                        </a:buClr>
                        <a:buSzPct val="85000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>
                        <a:buClr>
                          <a:schemeClr val="folHlink"/>
                        </a:buClr>
                        <a:buSzPct val="5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accent2"/>
                        </a:buClr>
                        <a:buSzPct val="55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accent1"/>
                        </a:buClr>
                        <a:buSzPct val="5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pt-BR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2019002</a:t>
                      </a:r>
                      <a:endParaRPr kumimoji="0" lang="zh-CN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333399"/>
                        </a:solidFill>
                        <a:effectLst/>
                        <a:latin typeface="Arial Narrow" panose="020B0606020202030204" pitchFamily="34" charset="0"/>
                        <a:ea typeface="黑体" panose="02010609060101010101" pitchFamily="49" charset="-122"/>
                      </a:endParaRPr>
                    </a:p>
                  </a:txBody>
                  <a:tcPr marL="35999" marR="35999" marT="35998" marB="3599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rgbClr val="003300"/>
                        </a:buClr>
                        <a:buSzPct val="85000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>
                        <a:buClr>
                          <a:schemeClr val="folHlink"/>
                        </a:buClr>
                        <a:buSzPct val="5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accent2"/>
                        </a:buClr>
                        <a:buSzPct val="55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accent1"/>
                        </a:buClr>
                        <a:buSzPct val="5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pt-BR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A03</a:t>
                      </a:r>
                      <a:endParaRPr kumimoji="0" lang="zh-CN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333399"/>
                        </a:solidFill>
                        <a:effectLst/>
                        <a:latin typeface="Arial Narrow" panose="020B0606020202030204" pitchFamily="34" charset="0"/>
                        <a:ea typeface="黑体" panose="02010609060101010101" pitchFamily="49" charset="-122"/>
                      </a:endParaRPr>
                    </a:p>
                  </a:txBody>
                  <a:tcPr marL="35999" marR="35999" marT="35998" marB="359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rgbClr val="003300"/>
                        </a:buClr>
                        <a:buSzPct val="85000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>
                        <a:buClr>
                          <a:schemeClr val="folHlink"/>
                        </a:buClr>
                        <a:buSzPct val="5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accent2"/>
                        </a:buClr>
                        <a:buSzPct val="55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accent1"/>
                        </a:buClr>
                        <a:buSzPct val="5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pt-BR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95</a:t>
                      </a:r>
                      <a:endParaRPr kumimoji="0" lang="zh-CN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333399"/>
                        </a:solidFill>
                        <a:effectLst/>
                        <a:latin typeface="Arial Narrow" panose="020B0606020202030204" pitchFamily="34" charset="0"/>
                        <a:ea typeface="黑体" panose="02010609060101010101" pitchFamily="49" charset="-122"/>
                      </a:endParaRPr>
                    </a:p>
                  </a:txBody>
                  <a:tcPr marL="35999" marR="35999" marT="35998" marB="359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rgbClr val="003300"/>
                        </a:buClr>
                        <a:buSzPct val="85000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>
                        <a:buClr>
                          <a:schemeClr val="folHlink"/>
                        </a:buClr>
                        <a:buSzPct val="5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accent2"/>
                        </a:buClr>
                        <a:buSzPct val="55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accent1"/>
                        </a:buClr>
                        <a:buSzPct val="5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333399"/>
                        </a:solidFill>
                        <a:effectLst/>
                        <a:latin typeface="Arial Narrow" panose="020B0606020202030204" pitchFamily="34" charset="0"/>
                        <a:ea typeface="黑体" panose="02010609060101010101" pitchFamily="49" charset="-122"/>
                      </a:endParaRPr>
                    </a:p>
                  </a:txBody>
                  <a:tcPr marL="35999" marR="35999" marT="35998" marB="359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6699"/>
                    </a:solidFill>
                  </a:tcPr>
                </a:tc>
                <a:tc>
                  <a:txBody>
                    <a:bodyPr/>
                    <a:lstStyle>
                      <a:lvl1pPr>
                        <a:buClr>
                          <a:srgbClr val="003300"/>
                        </a:buClr>
                        <a:buSzPct val="85000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>
                        <a:buClr>
                          <a:schemeClr val="folHlink"/>
                        </a:buClr>
                        <a:buSzPct val="5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accent2"/>
                        </a:buClr>
                        <a:buSzPct val="55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accent1"/>
                        </a:buClr>
                        <a:buSzPct val="5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pt-BR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2019007</a:t>
                      </a:r>
                      <a:endParaRPr kumimoji="0" lang="zh-CN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333399"/>
                        </a:solidFill>
                        <a:effectLst/>
                        <a:latin typeface="Arial Narrow" panose="020B0606020202030204" pitchFamily="34" charset="0"/>
                        <a:ea typeface="黑体" panose="02010609060101010101" pitchFamily="49" charset="-122"/>
                      </a:endParaRPr>
                    </a:p>
                  </a:txBody>
                  <a:tcPr marL="35999" marR="35999" marT="35998" marB="359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rgbClr val="003300"/>
                        </a:buClr>
                        <a:buSzPct val="85000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>
                        <a:buClr>
                          <a:schemeClr val="folHlink"/>
                        </a:buClr>
                        <a:buSzPct val="5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accent2"/>
                        </a:buClr>
                        <a:buSzPct val="55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accent1"/>
                        </a:buClr>
                        <a:buSzPct val="5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pt-BR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A03</a:t>
                      </a:r>
                      <a:endParaRPr kumimoji="0" lang="zh-CN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333399"/>
                        </a:solidFill>
                        <a:effectLst/>
                        <a:latin typeface="Arial Narrow" panose="020B0606020202030204" pitchFamily="34" charset="0"/>
                        <a:ea typeface="黑体" panose="02010609060101010101" pitchFamily="49" charset="-122"/>
                      </a:endParaRPr>
                    </a:p>
                  </a:txBody>
                  <a:tcPr marL="35999" marR="35999" marT="35998" marB="359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rgbClr val="003300"/>
                        </a:buClr>
                        <a:buSzPct val="85000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>
                        <a:buClr>
                          <a:schemeClr val="folHlink"/>
                        </a:buClr>
                        <a:buSzPct val="5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accent2"/>
                        </a:buClr>
                        <a:buSzPct val="55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accent1"/>
                        </a:buClr>
                        <a:buSzPct val="5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it-IT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50</a:t>
                      </a:r>
                      <a:endParaRPr kumimoji="0" lang="zh-CN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333399"/>
                        </a:solidFill>
                        <a:effectLst/>
                        <a:latin typeface="Arial Narrow" panose="020B0606020202030204" pitchFamily="34" charset="0"/>
                        <a:ea typeface="黑体" panose="02010609060101010101" pitchFamily="49" charset="-122"/>
                      </a:endParaRPr>
                    </a:p>
                  </a:txBody>
                  <a:tcPr marL="35999" marR="35999" marT="35998" marB="359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85354">
                <a:tc>
                  <a:txBody>
                    <a:bodyPr/>
                    <a:lstStyle>
                      <a:lvl1pPr>
                        <a:buClr>
                          <a:srgbClr val="003300"/>
                        </a:buClr>
                        <a:buSzPct val="85000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>
                        <a:buClr>
                          <a:schemeClr val="folHlink"/>
                        </a:buClr>
                        <a:buSzPct val="5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accent2"/>
                        </a:buClr>
                        <a:buSzPct val="55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accent1"/>
                        </a:buClr>
                        <a:buSzPct val="5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pt-BR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2019002</a:t>
                      </a:r>
                      <a:endParaRPr kumimoji="0" lang="zh-CN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333399"/>
                        </a:solidFill>
                        <a:effectLst/>
                        <a:latin typeface="Arial Narrow" panose="020B0606020202030204" pitchFamily="34" charset="0"/>
                        <a:ea typeface="黑体" panose="02010609060101010101" pitchFamily="49" charset="-122"/>
                      </a:endParaRPr>
                    </a:p>
                  </a:txBody>
                  <a:tcPr marL="35999" marR="35999" marT="35998" marB="3599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rgbClr val="003300"/>
                        </a:buClr>
                        <a:buSzPct val="85000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>
                        <a:buClr>
                          <a:schemeClr val="folHlink"/>
                        </a:buClr>
                        <a:buSzPct val="5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accent2"/>
                        </a:buClr>
                        <a:buSzPct val="55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accent1"/>
                        </a:buClr>
                        <a:buSzPct val="5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pt-BR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B01</a:t>
                      </a:r>
                      <a:endParaRPr kumimoji="0" lang="zh-CN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333399"/>
                        </a:solidFill>
                        <a:effectLst/>
                        <a:latin typeface="Arial Narrow" panose="020B0606020202030204" pitchFamily="34" charset="0"/>
                        <a:ea typeface="黑体" panose="02010609060101010101" pitchFamily="49" charset="-122"/>
                      </a:endParaRPr>
                    </a:p>
                  </a:txBody>
                  <a:tcPr marL="35999" marR="35999" marT="35998" marB="359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rgbClr val="003300"/>
                        </a:buClr>
                        <a:buSzPct val="85000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>
                        <a:buClr>
                          <a:schemeClr val="folHlink"/>
                        </a:buClr>
                        <a:buSzPct val="5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accent2"/>
                        </a:buClr>
                        <a:buSzPct val="55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accent1"/>
                        </a:buClr>
                        <a:buSzPct val="5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pt-BR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75</a:t>
                      </a:r>
                      <a:endParaRPr kumimoji="0" lang="zh-CN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333399"/>
                        </a:solidFill>
                        <a:effectLst/>
                        <a:latin typeface="Arial Narrow" panose="020B0606020202030204" pitchFamily="34" charset="0"/>
                        <a:ea typeface="黑体" panose="02010609060101010101" pitchFamily="49" charset="-122"/>
                      </a:endParaRPr>
                    </a:p>
                  </a:txBody>
                  <a:tcPr marL="35999" marR="35999" marT="35998" marB="359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rgbClr val="003300"/>
                        </a:buClr>
                        <a:buSzPct val="85000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>
                        <a:buClr>
                          <a:schemeClr val="folHlink"/>
                        </a:buClr>
                        <a:buSzPct val="5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accent2"/>
                        </a:buClr>
                        <a:buSzPct val="55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accent1"/>
                        </a:buClr>
                        <a:buSzPct val="5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333399"/>
                        </a:solidFill>
                        <a:effectLst/>
                        <a:latin typeface="Arial Narrow" panose="020B0606020202030204" pitchFamily="34" charset="0"/>
                        <a:ea typeface="黑体" panose="02010609060101010101" pitchFamily="49" charset="-122"/>
                      </a:endParaRPr>
                    </a:p>
                  </a:txBody>
                  <a:tcPr marL="35999" marR="35999" marT="35998" marB="359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6699"/>
                    </a:solidFill>
                  </a:tcPr>
                </a:tc>
                <a:tc>
                  <a:txBody>
                    <a:bodyPr/>
                    <a:lstStyle>
                      <a:lvl1pPr>
                        <a:buClr>
                          <a:srgbClr val="003300"/>
                        </a:buClr>
                        <a:buSzPct val="85000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>
                        <a:buClr>
                          <a:schemeClr val="folHlink"/>
                        </a:buClr>
                        <a:buSzPct val="5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accent2"/>
                        </a:buClr>
                        <a:buSzPct val="55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accent1"/>
                        </a:buClr>
                        <a:buSzPct val="5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pt-BR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2019007</a:t>
                      </a:r>
                      <a:endParaRPr kumimoji="0" lang="zh-CN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333399"/>
                        </a:solidFill>
                        <a:effectLst/>
                        <a:latin typeface="Arial Narrow" panose="020B0606020202030204" pitchFamily="34" charset="0"/>
                        <a:ea typeface="黑体" panose="02010609060101010101" pitchFamily="49" charset="-122"/>
                      </a:endParaRPr>
                    </a:p>
                  </a:txBody>
                  <a:tcPr marL="35999" marR="35999" marT="35998" marB="359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rgbClr val="003300"/>
                        </a:buClr>
                        <a:buSzPct val="85000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>
                        <a:buClr>
                          <a:schemeClr val="folHlink"/>
                        </a:buClr>
                        <a:buSzPct val="5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accent2"/>
                        </a:buClr>
                        <a:buSzPct val="55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accent1"/>
                        </a:buClr>
                        <a:buSzPct val="5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pt-BR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B01</a:t>
                      </a:r>
                      <a:endParaRPr kumimoji="0" lang="zh-CN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333399"/>
                        </a:solidFill>
                        <a:effectLst/>
                        <a:latin typeface="Arial Narrow" panose="020B0606020202030204" pitchFamily="34" charset="0"/>
                        <a:ea typeface="黑体" panose="02010609060101010101" pitchFamily="49" charset="-122"/>
                      </a:endParaRPr>
                    </a:p>
                  </a:txBody>
                  <a:tcPr marL="35999" marR="35999" marT="35998" marB="359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rgbClr val="003300"/>
                        </a:buClr>
                        <a:buSzPct val="85000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>
                        <a:buClr>
                          <a:schemeClr val="folHlink"/>
                        </a:buClr>
                        <a:buSzPct val="5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accent2"/>
                        </a:buClr>
                        <a:buSzPct val="55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accent1"/>
                        </a:buClr>
                        <a:buSzPct val="5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it-IT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70</a:t>
                      </a:r>
                      <a:endParaRPr kumimoji="0" lang="zh-CN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333399"/>
                        </a:solidFill>
                        <a:effectLst/>
                        <a:latin typeface="Arial Narrow" panose="020B0606020202030204" pitchFamily="34" charset="0"/>
                        <a:ea typeface="黑体" panose="02010609060101010101" pitchFamily="49" charset="-122"/>
                      </a:endParaRPr>
                    </a:p>
                  </a:txBody>
                  <a:tcPr marL="35999" marR="35999" marT="35998" marB="359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85354">
                <a:tc>
                  <a:txBody>
                    <a:bodyPr/>
                    <a:lstStyle>
                      <a:lvl1pPr>
                        <a:buClr>
                          <a:srgbClr val="003300"/>
                        </a:buClr>
                        <a:buSzPct val="85000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>
                        <a:buClr>
                          <a:schemeClr val="folHlink"/>
                        </a:buClr>
                        <a:buSzPct val="5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accent2"/>
                        </a:buClr>
                        <a:buSzPct val="55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accent1"/>
                        </a:buClr>
                        <a:buSzPct val="5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pt-BR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2019003</a:t>
                      </a:r>
                      <a:endParaRPr kumimoji="0" lang="zh-CN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333399"/>
                        </a:solidFill>
                        <a:effectLst/>
                        <a:latin typeface="Arial Narrow" panose="020B0606020202030204" pitchFamily="34" charset="0"/>
                        <a:ea typeface="黑体" panose="02010609060101010101" pitchFamily="49" charset="-122"/>
                      </a:endParaRPr>
                    </a:p>
                  </a:txBody>
                  <a:tcPr marL="35999" marR="35999" marT="35998" marB="3599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rgbClr val="003300"/>
                        </a:buClr>
                        <a:buSzPct val="85000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>
                        <a:buClr>
                          <a:schemeClr val="folHlink"/>
                        </a:buClr>
                        <a:buSzPct val="5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accent2"/>
                        </a:buClr>
                        <a:buSzPct val="55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accent1"/>
                        </a:buClr>
                        <a:buSzPct val="5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pt-BR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A01</a:t>
                      </a:r>
                      <a:endParaRPr kumimoji="0" lang="zh-CN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333399"/>
                        </a:solidFill>
                        <a:effectLst/>
                        <a:latin typeface="Arial Narrow" panose="020B0606020202030204" pitchFamily="34" charset="0"/>
                        <a:ea typeface="黑体" panose="02010609060101010101" pitchFamily="49" charset="-122"/>
                      </a:endParaRPr>
                    </a:p>
                  </a:txBody>
                  <a:tcPr marL="35999" marR="35999" marT="35998" marB="359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rgbClr val="003300"/>
                        </a:buClr>
                        <a:buSzPct val="85000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>
                        <a:buClr>
                          <a:schemeClr val="folHlink"/>
                        </a:buClr>
                        <a:buSzPct val="5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accent2"/>
                        </a:buClr>
                        <a:buSzPct val="55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accent1"/>
                        </a:buClr>
                        <a:buSzPct val="5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pt-BR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70</a:t>
                      </a:r>
                      <a:endParaRPr kumimoji="0" lang="zh-CN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333399"/>
                        </a:solidFill>
                        <a:effectLst/>
                        <a:latin typeface="Arial Narrow" panose="020B0606020202030204" pitchFamily="34" charset="0"/>
                        <a:ea typeface="黑体" panose="02010609060101010101" pitchFamily="49" charset="-122"/>
                      </a:endParaRPr>
                    </a:p>
                  </a:txBody>
                  <a:tcPr marL="35999" marR="35999" marT="35998" marB="359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rgbClr val="003300"/>
                        </a:buClr>
                        <a:buSzPct val="85000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>
                        <a:buClr>
                          <a:schemeClr val="folHlink"/>
                        </a:buClr>
                        <a:buSzPct val="5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accent2"/>
                        </a:buClr>
                        <a:buSzPct val="55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accent1"/>
                        </a:buClr>
                        <a:buSzPct val="5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333399"/>
                        </a:solidFill>
                        <a:effectLst/>
                        <a:latin typeface="Arial Narrow" panose="020B0606020202030204" pitchFamily="34" charset="0"/>
                        <a:ea typeface="黑体" panose="02010609060101010101" pitchFamily="49" charset="-122"/>
                      </a:endParaRPr>
                    </a:p>
                  </a:txBody>
                  <a:tcPr marL="35999" marR="35999" marT="35998" marB="359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6699"/>
                    </a:solidFill>
                  </a:tcPr>
                </a:tc>
                <a:tc>
                  <a:txBody>
                    <a:bodyPr/>
                    <a:lstStyle>
                      <a:lvl1pPr>
                        <a:buClr>
                          <a:srgbClr val="003300"/>
                        </a:buClr>
                        <a:buSzPct val="85000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>
                        <a:buClr>
                          <a:schemeClr val="folHlink"/>
                        </a:buClr>
                        <a:buSzPct val="5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accent2"/>
                        </a:buClr>
                        <a:buSzPct val="55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accent1"/>
                        </a:buClr>
                        <a:buSzPct val="5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pt-BR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2019008</a:t>
                      </a:r>
                      <a:endParaRPr kumimoji="0" lang="zh-CN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333399"/>
                        </a:solidFill>
                        <a:effectLst/>
                        <a:latin typeface="Arial Narrow" panose="020B0606020202030204" pitchFamily="34" charset="0"/>
                        <a:ea typeface="黑体" panose="02010609060101010101" pitchFamily="49" charset="-122"/>
                      </a:endParaRPr>
                    </a:p>
                  </a:txBody>
                  <a:tcPr marL="35999" marR="35999" marT="35998" marB="359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rgbClr val="003300"/>
                        </a:buClr>
                        <a:buSzPct val="85000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>
                        <a:buClr>
                          <a:schemeClr val="folHlink"/>
                        </a:buClr>
                        <a:buSzPct val="5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accent2"/>
                        </a:buClr>
                        <a:buSzPct val="55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accent1"/>
                        </a:buClr>
                        <a:buSzPct val="5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pt-BR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A01</a:t>
                      </a:r>
                      <a:endParaRPr kumimoji="0" lang="zh-CN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333399"/>
                        </a:solidFill>
                        <a:effectLst/>
                        <a:latin typeface="Arial Narrow" panose="020B0606020202030204" pitchFamily="34" charset="0"/>
                        <a:ea typeface="黑体" panose="02010609060101010101" pitchFamily="49" charset="-122"/>
                      </a:endParaRPr>
                    </a:p>
                  </a:txBody>
                  <a:tcPr marL="35999" marR="35999" marT="35998" marB="359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rgbClr val="003300"/>
                        </a:buClr>
                        <a:buSzPct val="85000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>
                        <a:buClr>
                          <a:schemeClr val="folHlink"/>
                        </a:buClr>
                        <a:buSzPct val="5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accent2"/>
                        </a:buClr>
                        <a:buSzPct val="55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accent1"/>
                        </a:buClr>
                        <a:buSzPct val="5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it-IT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59</a:t>
                      </a:r>
                      <a:endParaRPr kumimoji="0" lang="zh-CN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333399"/>
                        </a:solidFill>
                        <a:effectLst/>
                        <a:latin typeface="Arial Narrow" panose="020B0606020202030204" pitchFamily="34" charset="0"/>
                        <a:ea typeface="黑体" panose="02010609060101010101" pitchFamily="49" charset="-122"/>
                      </a:endParaRPr>
                    </a:p>
                  </a:txBody>
                  <a:tcPr marL="35999" marR="35999" marT="35998" marB="359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85354">
                <a:tc>
                  <a:txBody>
                    <a:bodyPr/>
                    <a:lstStyle>
                      <a:lvl1pPr>
                        <a:buClr>
                          <a:srgbClr val="003300"/>
                        </a:buClr>
                        <a:buSzPct val="85000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>
                        <a:buClr>
                          <a:schemeClr val="folHlink"/>
                        </a:buClr>
                        <a:buSzPct val="5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accent2"/>
                        </a:buClr>
                        <a:buSzPct val="55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accent1"/>
                        </a:buClr>
                        <a:buSzPct val="5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pt-BR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2019003</a:t>
                      </a:r>
                      <a:endParaRPr kumimoji="0" lang="zh-CN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333399"/>
                        </a:solidFill>
                        <a:effectLst/>
                        <a:latin typeface="Arial Narrow" panose="020B0606020202030204" pitchFamily="34" charset="0"/>
                        <a:ea typeface="黑体" panose="02010609060101010101" pitchFamily="49" charset="-122"/>
                      </a:endParaRPr>
                    </a:p>
                  </a:txBody>
                  <a:tcPr marL="35999" marR="35999" marT="35998" marB="3599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rgbClr val="003300"/>
                        </a:buClr>
                        <a:buSzPct val="85000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>
                        <a:buClr>
                          <a:schemeClr val="folHlink"/>
                        </a:buClr>
                        <a:buSzPct val="5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accent2"/>
                        </a:buClr>
                        <a:buSzPct val="55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accent1"/>
                        </a:buClr>
                        <a:buSzPct val="5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pt-BR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A02</a:t>
                      </a:r>
                      <a:endParaRPr kumimoji="0" lang="zh-CN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333399"/>
                        </a:solidFill>
                        <a:effectLst/>
                        <a:latin typeface="Arial Narrow" panose="020B0606020202030204" pitchFamily="34" charset="0"/>
                        <a:ea typeface="黑体" panose="02010609060101010101" pitchFamily="49" charset="-122"/>
                      </a:endParaRPr>
                    </a:p>
                  </a:txBody>
                  <a:tcPr marL="35999" marR="35999" marT="35998" marB="359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rgbClr val="003300"/>
                        </a:buClr>
                        <a:buSzPct val="85000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>
                        <a:buClr>
                          <a:schemeClr val="folHlink"/>
                        </a:buClr>
                        <a:buSzPct val="5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accent2"/>
                        </a:buClr>
                        <a:buSzPct val="55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accent1"/>
                        </a:buClr>
                        <a:buSzPct val="5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pt-BR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75</a:t>
                      </a:r>
                      <a:endParaRPr kumimoji="0" lang="zh-CN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333399"/>
                        </a:solidFill>
                        <a:effectLst/>
                        <a:latin typeface="Arial Narrow" panose="020B0606020202030204" pitchFamily="34" charset="0"/>
                        <a:ea typeface="黑体" panose="02010609060101010101" pitchFamily="49" charset="-122"/>
                      </a:endParaRPr>
                    </a:p>
                  </a:txBody>
                  <a:tcPr marL="35999" marR="35999" marT="35998" marB="359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rgbClr val="003300"/>
                        </a:buClr>
                        <a:buSzPct val="85000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>
                        <a:buClr>
                          <a:schemeClr val="folHlink"/>
                        </a:buClr>
                        <a:buSzPct val="5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accent2"/>
                        </a:buClr>
                        <a:buSzPct val="55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accent1"/>
                        </a:buClr>
                        <a:buSzPct val="5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333399"/>
                        </a:solidFill>
                        <a:effectLst/>
                        <a:latin typeface="Arial Narrow" panose="020B0606020202030204" pitchFamily="34" charset="0"/>
                        <a:ea typeface="黑体" panose="02010609060101010101" pitchFamily="49" charset="-122"/>
                      </a:endParaRPr>
                    </a:p>
                  </a:txBody>
                  <a:tcPr marL="35999" marR="35999" marT="35998" marB="359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6699"/>
                    </a:solidFill>
                  </a:tcPr>
                </a:tc>
                <a:tc>
                  <a:txBody>
                    <a:bodyPr/>
                    <a:lstStyle>
                      <a:lvl1pPr>
                        <a:buClr>
                          <a:srgbClr val="003300"/>
                        </a:buClr>
                        <a:buSzPct val="85000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>
                        <a:buClr>
                          <a:schemeClr val="folHlink"/>
                        </a:buClr>
                        <a:buSzPct val="5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accent2"/>
                        </a:buClr>
                        <a:buSzPct val="55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accent1"/>
                        </a:buClr>
                        <a:buSzPct val="5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pt-BR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2019008</a:t>
                      </a:r>
                      <a:endParaRPr kumimoji="0" lang="zh-CN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333399"/>
                        </a:solidFill>
                        <a:effectLst/>
                        <a:latin typeface="Arial Narrow" panose="020B0606020202030204" pitchFamily="34" charset="0"/>
                        <a:ea typeface="黑体" panose="02010609060101010101" pitchFamily="49" charset="-122"/>
                      </a:endParaRPr>
                    </a:p>
                  </a:txBody>
                  <a:tcPr marL="35999" marR="35999" marT="35998" marB="359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rgbClr val="003300"/>
                        </a:buClr>
                        <a:buSzPct val="85000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>
                        <a:buClr>
                          <a:schemeClr val="folHlink"/>
                        </a:buClr>
                        <a:buSzPct val="5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accent2"/>
                        </a:buClr>
                        <a:buSzPct val="55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accent1"/>
                        </a:buClr>
                        <a:buSzPct val="5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pt-BR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A02</a:t>
                      </a:r>
                      <a:endParaRPr kumimoji="0" lang="zh-CN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333399"/>
                        </a:solidFill>
                        <a:effectLst/>
                        <a:latin typeface="Arial Narrow" panose="020B0606020202030204" pitchFamily="34" charset="0"/>
                        <a:ea typeface="黑体" panose="02010609060101010101" pitchFamily="49" charset="-122"/>
                      </a:endParaRPr>
                    </a:p>
                  </a:txBody>
                  <a:tcPr marL="35999" marR="35999" marT="35998" marB="359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rgbClr val="003300"/>
                        </a:buClr>
                        <a:buSzPct val="85000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>
                        <a:buClr>
                          <a:schemeClr val="folHlink"/>
                        </a:buClr>
                        <a:buSzPct val="5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accent2"/>
                        </a:buClr>
                        <a:buSzPct val="55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accent1"/>
                        </a:buClr>
                        <a:buSzPct val="5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it-IT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55</a:t>
                      </a:r>
                      <a:endParaRPr kumimoji="0" lang="zh-CN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333399"/>
                        </a:solidFill>
                        <a:effectLst/>
                        <a:latin typeface="Arial Narrow" panose="020B0606020202030204" pitchFamily="34" charset="0"/>
                        <a:ea typeface="黑体" panose="02010609060101010101" pitchFamily="49" charset="-122"/>
                      </a:endParaRPr>
                    </a:p>
                  </a:txBody>
                  <a:tcPr marL="35999" marR="35999" marT="35998" marB="359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85354">
                <a:tc>
                  <a:txBody>
                    <a:bodyPr/>
                    <a:lstStyle>
                      <a:lvl1pPr>
                        <a:buClr>
                          <a:srgbClr val="003300"/>
                        </a:buClr>
                        <a:buSzPct val="85000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>
                        <a:buClr>
                          <a:schemeClr val="folHlink"/>
                        </a:buClr>
                        <a:buSzPct val="5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accent2"/>
                        </a:buClr>
                        <a:buSzPct val="55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accent1"/>
                        </a:buClr>
                        <a:buSzPct val="5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pt-BR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2019003</a:t>
                      </a:r>
                      <a:endParaRPr kumimoji="0" lang="zh-CN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333399"/>
                        </a:solidFill>
                        <a:effectLst/>
                        <a:latin typeface="Arial Narrow" panose="020B0606020202030204" pitchFamily="34" charset="0"/>
                        <a:ea typeface="黑体" panose="02010609060101010101" pitchFamily="49" charset="-122"/>
                      </a:endParaRPr>
                    </a:p>
                  </a:txBody>
                  <a:tcPr marL="35999" marR="35999" marT="35998" marB="3599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rgbClr val="003300"/>
                        </a:buClr>
                        <a:buSzPct val="85000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>
                        <a:buClr>
                          <a:schemeClr val="folHlink"/>
                        </a:buClr>
                        <a:buSzPct val="5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accent2"/>
                        </a:buClr>
                        <a:buSzPct val="55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accent1"/>
                        </a:buClr>
                        <a:buSzPct val="5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pt-BR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A03</a:t>
                      </a:r>
                      <a:endParaRPr kumimoji="0" lang="zh-CN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333399"/>
                        </a:solidFill>
                        <a:effectLst/>
                        <a:latin typeface="Arial Narrow" panose="020B0606020202030204" pitchFamily="34" charset="0"/>
                        <a:ea typeface="黑体" panose="02010609060101010101" pitchFamily="49" charset="-122"/>
                      </a:endParaRPr>
                    </a:p>
                  </a:txBody>
                  <a:tcPr marL="35999" marR="35999" marT="35998" marB="359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rgbClr val="003300"/>
                        </a:buClr>
                        <a:buSzPct val="85000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>
                        <a:buClr>
                          <a:schemeClr val="folHlink"/>
                        </a:buClr>
                        <a:buSzPct val="5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accent2"/>
                        </a:buClr>
                        <a:buSzPct val="55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accent1"/>
                        </a:buClr>
                        <a:buSzPct val="5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pt-BR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70</a:t>
                      </a:r>
                      <a:endParaRPr kumimoji="0" lang="zh-CN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333399"/>
                        </a:solidFill>
                        <a:effectLst/>
                        <a:latin typeface="Arial Narrow" panose="020B0606020202030204" pitchFamily="34" charset="0"/>
                        <a:ea typeface="黑体" panose="02010609060101010101" pitchFamily="49" charset="-122"/>
                      </a:endParaRPr>
                    </a:p>
                  </a:txBody>
                  <a:tcPr marL="35999" marR="35999" marT="35998" marB="359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rgbClr val="003300"/>
                        </a:buClr>
                        <a:buSzPct val="85000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>
                        <a:buClr>
                          <a:schemeClr val="folHlink"/>
                        </a:buClr>
                        <a:buSzPct val="5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accent2"/>
                        </a:buClr>
                        <a:buSzPct val="55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accent1"/>
                        </a:buClr>
                        <a:buSzPct val="5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333399"/>
                        </a:solidFill>
                        <a:effectLst/>
                        <a:latin typeface="Arial Narrow" panose="020B0606020202030204" pitchFamily="34" charset="0"/>
                        <a:ea typeface="黑体" panose="02010609060101010101" pitchFamily="49" charset="-122"/>
                      </a:endParaRPr>
                    </a:p>
                  </a:txBody>
                  <a:tcPr marL="35999" marR="35999" marT="35998" marB="359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6699"/>
                    </a:solidFill>
                  </a:tcPr>
                </a:tc>
                <a:tc>
                  <a:txBody>
                    <a:bodyPr/>
                    <a:lstStyle>
                      <a:lvl1pPr>
                        <a:buClr>
                          <a:srgbClr val="003300"/>
                        </a:buClr>
                        <a:buSzPct val="85000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>
                        <a:buClr>
                          <a:schemeClr val="folHlink"/>
                        </a:buClr>
                        <a:buSzPct val="5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accent2"/>
                        </a:buClr>
                        <a:buSzPct val="55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accent1"/>
                        </a:buClr>
                        <a:buSzPct val="5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pt-BR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2019008</a:t>
                      </a:r>
                      <a:endParaRPr kumimoji="0" lang="zh-CN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333399"/>
                        </a:solidFill>
                        <a:effectLst/>
                        <a:latin typeface="Arial Narrow" panose="020B0606020202030204" pitchFamily="34" charset="0"/>
                        <a:ea typeface="黑体" panose="02010609060101010101" pitchFamily="49" charset="-122"/>
                      </a:endParaRPr>
                    </a:p>
                  </a:txBody>
                  <a:tcPr marL="35999" marR="35999" marT="35998" marB="359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rgbClr val="003300"/>
                        </a:buClr>
                        <a:buSzPct val="85000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>
                        <a:buClr>
                          <a:schemeClr val="folHlink"/>
                        </a:buClr>
                        <a:buSzPct val="5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accent2"/>
                        </a:buClr>
                        <a:buSzPct val="55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accent1"/>
                        </a:buClr>
                        <a:buSzPct val="5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pt-BR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A03</a:t>
                      </a:r>
                      <a:endParaRPr kumimoji="0" lang="zh-CN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333399"/>
                        </a:solidFill>
                        <a:effectLst/>
                        <a:latin typeface="Arial Narrow" panose="020B0606020202030204" pitchFamily="34" charset="0"/>
                        <a:ea typeface="黑体" panose="02010609060101010101" pitchFamily="49" charset="-122"/>
                      </a:endParaRPr>
                    </a:p>
                  </a:txBody>
                  <a:tcPr marL="35999" marR="35999" marT="35998" marB="359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rgbClr val="003300"/>
                        </a:buClr>
                        <a:buSzPct val="85000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>
                        <a:buClr>
                          <a:schemeClr val="folHlink"/>
                        </a:buClr>
                        <a:buSzPct val="5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accent2"/>
                        </a:buClr>
                        <a:buSzPct val="55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accent1"/>
                        </a:buClr>
                        <a:buSzPct val="5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it-IT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58</a:t>
                      </a:r>
                      <a:endParaRPr kumimoji="0" lang="zh-CN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333399"/>
                        </a:solidFill>
                        <a:effectLst/>
                        <a:latin typeface="Arial Narrow" panose="020B0606020202030204" pitchFamily="34" charset="0"/>
                        <a:ea typeface="黑体" panose="02010609060101010101" pitchFamily="49" charset="-122"/>
                      </a:endParaRPr>
                    </a:p>
                  </a:txBody>
                  <a:tcPr marL="35999" marR="35999" marT="35998" marB="359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85354">
                <a:tc>
                  <a:txBody>
                    <a:bodyPr/>
                    <a:lstStyle>
                      <a:lvl1pPr>
                        <a:buClr>
                          <a:srgbClr val="003300"/>
                        </a:buClr>
                        <a:buSzPct val="85000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>
                        <a:buClr>
                          <a:schemeClr val="folHlink"/>
                        </a:buClr>
                        <a:buSzPct val="5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accent2"/>
                        </a:buClr>
                        <a:buSzPct val="55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accent1"/>
                        </a:buClr>
                        <a:buSzPct val="5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pt-BR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2019003</a:t>
                      </a:r>
                      <a:endParaRPr kumimoji="0" lang="zh-CN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333399"/>
                        </a:solidFill>
                        <a:effectLst/>
                        <a:latin typeface="Arial Narrow" panose="020B0606020202030204" pitchFamily="34" charset="0"/>
                        <a:ea typeface="黑体" panose="02010609060101010101" pitchFamily="49" charset="-122"/>
                      </a:endParaRPr>
                    </a:p>
                  </a:txBody>
                  <a:tcPr marL="35999" marR="35999" marT="35998" marB="3599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rgbClr val="003300"/>
                        </a:buClr>
                        <a:buSzPct val="85000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>
                        <a:buClr>
                          <a:schemeClr val="folHlink"/>
                        </a:buClr>
                        <a:buSzPct val="5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accent2"/>
                        </a:buClr>
                        <a:buSzPct val="55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accent1"/>
                        </a:buClr>
                        <a:buSzPct val="5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pt-BR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B01</a:t>
                      </a:r>
                      <a:endParaRPr kumimoji="0" lang="zh-CN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333399"/>
                        </a:solidFill>
                        <a:effectLst/>
                        <a:latin typeface="Arial Narrow" panose="020B0606020202030204" pitchFamily="34" charset="0"/>
                        <a:ea typeface="黑体" panose="02010609060101010101" pitchFamily="49" charset="-122"/>
                      </a:endParaRPr>
                    </a:p>
                  </a:txBody>
                  <a:tcPr marL="35999" marR="35999" marT="35998" marB="359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rgbClr val="003300"/>
                        </a:buClr>
                        <a:buSzPct val="85000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>
                        <a:buClr>
                          <a:schemeClr val="folHlink"/>
                        </a:buClr>
                        <a:buSzPct val="5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accent2"/>
                        </a:buClr>
                        <a:buSzPct val="55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accent1"/>
                        </a:buClr>
                        <a:buSzPct val="5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pt-BR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70</a:t>
                      </a:r>
                      <a:endParaRPr kumimoji="0" lang="zh-CN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333399"/>
                        </a:solidFill>
                        <a:effectLst/>
                        <a:latin typeface="Arial Narrow" panose="020B0606020202030204" pitchFamily="34" charset="0"/>
                        <a:ea typeface="黑体" panose="02010609060101010101" pitchFamily="49" charset="-122"/>
                      </a:endParaRPr>
                    </a:p>
                  </a:txBody>
                  <a:tcPr marL="35999" marR="35999" marT="35998" marB="359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rgbClr val="003300"/>
                        </a:buClr>
                        <a:buSzPct val="85000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>
                        <a:buClr>
                          <a:schemeClr val="folHlink"/>
                        </a:buClr>
                        <a:buSzPct val="5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accent2"/>
                        </a:buClr>
                        <a:buSzPct val="55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accent1"/>
                        </a:buClr>
                        <a:buSzPct val="5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333399"/>
                        </a:solidFill>
                        <a:effectLst/>
                        <a:latin typeface="Arial Narrow" panose="020B0606020202030204" pitchFamily="34" charset="0"/>
                        <a:ea typeface="黑体" panose="02010609060101010101" pitchFamily="49" charset="-122"/>
                      </a:endParaRPr>
                    </a:p>
                  </a:txBody>
                  <a:tcPr marL="35999" marR="35999" marT="35998" marB="359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6699"/>
                    </a:solidFill>
                  </a:tcPr>
                </a:tc>
                <a:tc>
                  <a:txBody>
                    <a:bodyPr/>
                    <a:lstStyle>
                      <a:lvl1pPr>
                        <a:buClr>
                          <a:srgbClr val="003300"/>
                        </a:buClr>
                        <a:buSzPct val="85000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>
                        <a:buClr>
                          <a:schemeClr val="folHlink"/>
                        </a:buClr>
                        <a:buSzPct val="5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accent2"/>
                        </a:buClr>
                        <a:buSzPct val="55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accent1"/>
                        </a:buClr>
                        <a:buSzPct val="5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333399"/>
                        </a:solidFill>
                        <a:effectLst/>
                        <a:latin typeface="Arial Narrow" panose="020B0606020202030204" pitchFamily="34" charset="0"/>
                        <a:ea typeface="黑体" panose="02010609060101010101" pitchFamily="49" charset="-122"/>
                      </a:endParaRPr>
                    </a:p>
                  </a:txBody>
                  <a:tcPr marL="35999" marR="35999" marT="35998" marB="359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rgbClr val="003300"/>
                        </a:buClr>
                        <a:buSzPct val="85000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>
                        <a:buClr>
                          <a:schemeClr val="folHlink"/>
                        </a:buClr>
                        <a:buSzPct val="5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accent2"/>
                        </a:buClr>
                        <a:buSzPct val="55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accent1"/>
                        </a:buClr>
                        <a:buSzPct val="5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333399"/>
                        </a:solidFill>
                        <a:effectLst/>
                        <a:latin typeface="Arial Narrow" panose="020B0606020202030204" pitchFamily="34" charset="0"/>
                        <a:ea typeface="黑体" panose="02010609060101010101" pitchFamily="49" charset="-122"/>
                      </a:endParaRPr>
                    </a:p>
                  </a:txBody>
                  <a:tcPr marL="35999" marR="35999" marT="35998" marB="359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rgbClr val="003300"/>
                        </a:buClr>
                        <a:buSzPct val="85000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>
                        <a:buClr>
                          <a:schemeClr val="folHlink"/>
                        </a:buClr>
                        <a:buSzPct val="5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accent2"/>
                        </a:buClr>
                        <a:buSzPct val="55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accent1"/>
                        </a:buClr>
                        <a:buSzPct val="5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333399"/>
                        </a:solidFill>
                        <a:effectLst/>
                        <a:latin typeface="Arial Narrow" panose="020B0606020202030204" pitchFamily="34" charset="0"/>
                        <a:ea typeface="黑体" panose="02010609060101010101" pitchFamily="49" charset="-122"/>
                      </a:endParaRPr>
                    </a:p>
                  </a:txBody>
                  <a:tcPr marL="35999" marR="35999" marT="35998" marB="359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85354">
                <a:tc>
                  <a:txBody>
                    <a:bodyPr/>
                    <a:lstStyle>
                      <a:lvl1pPr>
                        <a:buClr>
                          <a:srgbClr val="003300"/>
                        </a:buClr>
                        <a:buSzPct val="85000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>
                        <a:buClr>
                          <a:schemeClr val="folHlink"/>
                        </a:buClr>
                        <a:buSzPct val="5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accent2"/>
                        </a:buClr>
                        <a:buSzPct val="55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accent1"/>
                        </a:buClr>
                        <a:buSzPct val="5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pt-BR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2019004</a:t>
                      </a:r>
                      <a:endParaRPr kumimoji="0" lang="zh-CN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333399"/>
                        </a:solidFill>
                        <a:effectLst/>
                        <a:latin typeface="Arial Narrow" panose="020B0606020202030204" pitchFamily="34" charset="0"/>
                        <a:ea typeface="黑体" panose="02010609060101010101" pitchFamily="49" charset="-122"/>
                      </a:endParaRPr>
                    </a:p>
                  </a:txBody>
                  <a:tcPr marL="35999" marR="35999" marT="35998" marB="3599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rgbClr val="003300"/>
                        </a:buClr>
                        <a:buSzPct val="85000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>
                        <a:buClr>
                          <a:schemeClr val="folHlink"/>
                        </a:buClr>
                        <a:buSzPct val="5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accent2"/>
                        </a:buClr>
                        <a:buSzPct val="55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accent1"/>
                        </a:buClr>
                        <a:buSzPct val="5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pt-BR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A01</a:t>
                      </a:r>
                      <a:endParaRPr kumimoji="0" lang="zh-CN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333399"/>
                        </a:solidFill>
                        <a:effectLst/>
                        <a:latin typeface="Arial Narrow" panose="020B0606020202030204" pitchFamily="34" charset="0"/>
                        <a:ea typeface="黑体" panose="02010609060101010101" pitchFamily="49" charset="-122"/>
                      </a:endParaRPr>
                    </a:p>
                  </a:txBody>
                  <a:tcPr marL="35999" marR="35999" marT="35998" marB="359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rgbClr val="003300"/>
                        </a:buClr>
                        <a:buSzPct val="85000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>
                        <a:buClr>
                          <a:schemeClr val="folHlink"/>
                        </a:buClr>
                        <a:buSzPct val="5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accent2"/>
                        </a:buClr>
                        <a:buSzPct val="55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accent1"/>
                        </a:buClr>
                        <a:buSzPct val="5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pt-BR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90</a:t>
                      </a:r>
                      <a:endParaRPr kumimoji="0" lang="zh-CN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333399"/>
                        </a:solidFill>
                        <a:effectLst/>
                        <a:latin typeface="Arial Narrow" panose="020B0606020202030204" pitchFamily="34" charset="0"/>
                        <a:ea typeface="黑体" panose="02010609060101010101" pitchFamily="49" charset="-122"/>
                      </a:endParaRPr>
                    </a:p>
                  </a:txBody>
                  <a:tcPr marL="35999" marR="35999" marT="35998" marB="359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rgbClr val="003300"/>
                        </a:buClr>
                        <a:buSzPct val="85000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>
                        <a:buClr>
                          <a:schemeClr val="folHlink"/>
                        </a:buClr>
                        <a:buSzPct val="5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accent2"/>
                        </a:buClr>
                        <a:buSzPct val="55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accent1"/>
                        </a:buClr>
                        <a:buSzPct val="5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333399"/>
                        </a:solidFill>
                        <a:effectLst/>
                        <a:latin typeface="Arial Narrow" panose="020B0606020202030204" pitchFamily="34" charset="0"/>
                        <a:ea typeface="黑体" panose="02010609060101010101" pitchFamily="49" charset="-122"/>
                      </a:endParaRPr>
                    </a:p>
                  </a:txBody>
                  <a:tcPr marL="35999" marR="35999" marT="35998" marB="359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6699"/>
                    </a:solidFill>
                  </a:tcPr>
                </a:tc>
                <a:tc>
                  <a:txBody>
                    <a:bodyPr/>
                    <a:lstStyle>
                      <a:lvl1pPr>
                        <a:buClr>
                          <a:srgbClr val="003300"/>
                        </a:buClr>
                        <a:buSzPct val="85000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>
                        <a:buClr>
                          <a:schemeClr val="folHlink"/>
                        </a:buClr>
                        <a:buSzPct val="5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accent2"/>
                        </a:buClr>
                        <a:buSzPct val="55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accent1"/>
                        </a:buClr>
                        <a:buSzPct val="5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pt-BR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2019009</a:t>
                      </a:r>
                      <a:endParaRPr kumimoji="0" lang="zh-CN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333399"/>
                        </a:solidFill>
                        <a:effectLst/>
                        <a:latin typeface="Arial Narrow" panose="020B0606020202030204" pitchFamily="34" charset="0"/>
                        <a:ea typeface="黑体" panose="02010609060101010101" pitchFamily="49" charset="-122"/>
                      </a:endParaRPr>
                    </a:p>
                  </a:txBody>
                  <a:tcPr marL="35999" marR="35999" marT="35998" marB="359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rgbClr val="003300"/>
                        </a:buClr>
                        <a:buSzPct val="85000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>
                        <a:buClr>
                          <a:schemeClr val="folHlink"/>
                        </a:buClr>
                        <a:buSzPct val="5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accent2"/>
                        </a:buClr>
                        <a:buSzPct val="55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accent1"/>
                        </a:buClr>
                        <a:buSzPct val="5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pt-BR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A01</a:t>
                      </a:r>
                      <a:endParaRPr kumimoji="0" lang="zh-CN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333399"/>
                        </a:solidFill>
                        <a:effectLst/>
                        <a:latin typeface="Arial Narrow" panose="020B0606020202030204" pitchFamily="34" charset="0"/>
                        <a:ea typeface="黑体" panose="02010609060101010101" pitchFamily="49" charset="-122"/>
                      </a:endParaRPr>
                    </a:p>
                  </a:txBody>
                  <a:tcPr marL="35999" marR="35999" marT="35998" marB="359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rgbClr val="003300"/>
                        </a:buClr>
                        <a:buSzPct val="85000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>
                        <a:buClr>
                          <a:schemeClr val="folHlink"/>
                        </a:buClr>
                        <a:buSzPct val="5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accent2"/>
                        </a:buClr>
                        <a:buSzPct val="55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accent1"/>
                        </a:buClr>
                        <a:buSzPct val="5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it-IT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50</a:t>
                      </a:r>
                      <a:endParaRPr kumimoji="0" lang="zh-CN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333399"/>
                        </a:solidFill>
                        <a:effectLst/>
                        <a:latin typeface="Arial Narrow" panose="020B0606020202030204" pitchFamily="34" charset="0"/>
                        <a:ea typeface="黑体" panose="02010609060101010101" pitchFamily="49" charset="-122"/>
                      </a:endParaRPr>
                    </a:p>
                  </a:txBody>
                  <a:tcPr marL="35999" marR="35999" marT="35998" marB="359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85354">
                <a:tc>
                  <a:txBody>
                    <a:bodyPr/>
                    <a:lstStyle>
                      <a:lvl1pPr>
                        <a:buClr>
                          <a:srgbClr val="003300"/>
                        </a:buClr>
                        <a:buSzPct val="85000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>
                        <a:buClr>
                          <a:schemeClr val="folHlink"/>
                        </a:buClr>
                        <a:buSzPct val="5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accent2"/>
                        </a:buClr>
                        <a:buSzPct val="55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accent1"/>
                        </a:buClr>
                        <a:buSzPct val="5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pt-BR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2019004</a:t>
                      </a:r>
                      <a:endParaRPr kumimoji="0" lang="zh-CN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333399"/>
                        </a:solidFill>
                        <a:effectLst/>
                        <a:latin typeface="Arial Narrow" panose="020B0606020202030204" pitchFamily="34" charset="0"/>
                        <a:ea typeface="黑体" panose="02010609060101010101" pitchFamily="49" charset="-122"/>
                      </a:endParaRPr>
                    </a:p>
                  </a:txBody>
                  <a:tcPr marL="35999" marR="35999" marT="35998" marB="3599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rgbClr val="003300"/>
                        </a:buClr>
                        <a:buSzPct val="85000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>
                        <a:buClr>
                          <a:schemeClr val="folHlink"/>
                        </a:buClr>
                        <a:buSzPct val="5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accent2"/>
                        </a:buClr>
                        <a:buSzPct val="55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accent1"/>
                        </a:buClr>
                        <a:buSzPct val="5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pt-BR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A02</a:t>
                      </a:r>
                      <a:endParaRPr kumimoji="0" lang="zh-CN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333399"/>
                        </a:solidFill>
                        <a:effectLst/>
                        <a:latin typeface="Arial Narrow" panose="020B0606020202030204" pitchFamily="34" charset="0"/>
                        <a:ea typeface="黑体" panose="02010609060101010101" pitchFamily="49" charset="-122"/>
                      </a:endParaRPr>
                    </a:p>
                  </a:txBody>
                  <a:tcPr marL="35999" marR="35999" marT="35998" marB="359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rgbClr val="003300"/>
                        </a:buClr>
                        <a:buSzPct val="85000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>
                        <a:buClr>
                          <a:schemeClr val="folHlink"/>
                        </a:buClr>
                        <a:buSzPct val="5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accent2"/>
                        </a:buClr>
                        <a:buSzPct val="55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accent1"/>
                        </a:buClr>
                        <a:buSzPct val="5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pt-BR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95</a:t>
                      </a:r>
                      <a:endParaRPr kumimoji="0" lang="zh-CN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333399"/>
                        </a:solidFill>
                        <a:effectLst/>
                        <a:latin typeface="Arial Narrow" panose="020B0606020202030204" pitchFamily="34" charset="0"/>
                        <a:ea typeface="黑体" panose="02010609060101010101" pitchFamily="49" charset="-122"/>
                      </a:endParaRPr>
                    </a:p>
                  </a:txBody>
                  <a:tcPr marL="35999" marR="35999" marT="35998" marB="359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rgbClr val="003300"/>
                        </a:buClr>
                        <a:buSzPct val="85000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>
                        <a:buClr>
                          <a:schemeClr val="folHlink"/>
                        </a:buClr>
                        <a:buSzPct val="5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accent2"/>
                        </a:buClr>
                        <a:buSzPct val="55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accent1"/>
                        </a:buClr>
                        <a:buSzPct val="5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333399"/>
                        </a:solidFill>
                        <a:effectLst/>
                        <a:latin typeface="Arial Narrow" panose="020B0606020202030204" pitchFamily="34" charset="0"/>
                        <a:ea typeface="黑体" panose="02010609060101010101" pitchFamily="49" charset="-122"/>
                      </a:endParaRPr>
                    </a:p>
                  </a:txBody>
                  <a:tcPr marL="35999" marR="35999" marT="35998" marB="359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6699"/>
                    </a:solidFill>
                  </a:tcPr>
                </a:tc>
                <a:tc>
                  <a:txBody>
                    <a:bodyPr/>
                    <a:lstStyle>
                      <a:lvl1pPr>
                        <a:buClr>
                          <a:srgbClr val="003300"/>
                        </a:buClr>
                        <a:buSzPct val="85000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>
                        <a:buClr>
                          <a:schemeClr val="folHlink"/>
                        </a:buClr>
                        <a:buSzPct val="5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accent2"/>
                        </a:buClr>
                        <a:buSzPct val="55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accent1"/>
                        </a:buClr>
                        <a:buSzPct val="5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333399"/>
                        </a:solidFill>
                        <a:effectLst/>
                        <a:latin typeface="Arial Narrow" panose="020B0606020202030204" pitchFamily="34" charset="0"/>
                        <a:ea typeface="黑体" panose="02010609060101010101" pitchFamily="49" charset="-122"/>
                      </a:endParaRPr>
                    </a:p>
                  </a:txBody>
                  <a:tcPr marL="35999" marR="35999" marT="35998" marB="359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rgbClr val="003300"/>
                        </a:buClr>
                        <a:buSzPct val="85000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>
                        <a:buClr>
                          <a:schemeClr val="folHlink"/>
                        </a:buClr>
                        <a:buSzPct val="5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accent2"/>
                        </a:buClr>
                        <a:buSzPct val="55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accent1"/>
                        </a:buClr>
                        <a:buSzPct val="5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333399"/>
                        </a:solidFill>
                        <a:effectLst/>
                        <a:latin typeface="Arial Narrow" panose="020B0606020202030204" pitchFamily="34" charset="0"/>
                        <a:ea typeface="黑体" panose="02010609060101010101" pitchFamily="49" charset="-122"/>
                      </a:endParaRPr>
                    </a:p>
                  </a:txBody>
                  <a:tcPr marL="35999" marR="35999" marT="35998" marB="359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rgbClr val="003300"/>
                        </a:buClr>
                        <a:buSzPct val="85000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>
                        <a:buClr>
                          <a:schemeClr val="folHlink"/>
                        </a:buClr>
                        <a:buSzPct val="5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accent2"/>
                        </a:buClr>
                        <a:buSzPct val="55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accent1"/>
                        </a:buClr>
                        <a:buSzPct val="5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333399"/>
                        </a:solidFill>
                        <a:effectLst/>
                        <a:latin typeface="Arial Narrow" panose="020B0606020202030204" pitchFamily="34" charset="0"/>
                        <a:ea typeface="黑体" panose="02010609060101010101" pitchFamily="49" charset="-122"/>
                      </a:endParaRPr>
                    </a:p>
                  </a:txBody>
                  <a:tcPr marL="35999" marR="35999" marT="35998" marB="359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85354">
                <a:tc>
                  <a:txBody>
                    <a:bodyPr/>
                    <a:lstStyle>
                      <a:lvl1pPr>
                        <a:buClr>
                          <a:srgbClr val="003300"/>
                        </a:buClr>
                        <a:buSzPct val="85000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>
                        <a:buClr>
                          <a:schemeClr val="folHlink"/>
                        </a:buClr>
                        <a:buSzPct val="5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accent2"/>
                        </a:buClr>
                        <a:buSzPct val="55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accent1"/>
                        </a:buClr>
                        <a:buSzPct val="5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pt-BR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2019004</a:t>
                      </a:r>
                      <a:endParaRPr kumimoji="0" lang="zh-CN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333399"/>
                        </a:solidFill>
                        <a:effectLst/>
                        <a:latin typeface="Arial Narrow" panose="020B0606020202030204" pitchFamily="34" charset="0"/>
                        <a:ea typeface="黑体" panose="02010609060101010101" pitchFamily="49" charset="-122"/>
                      </a:endParaRPr>
                    </a:p>
                  </a:txBody>
                  <a:tcPr marL="35999" marR="35999" marT="35998" marB="3599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rgbClr val="003300"/>
                        </a:buClr>
                        <a:buSzPct val="85000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>
                        <a:buClr>
                          <a:schemeClr val="folHlink"/>
                        </a:buClr>
                        <a:buSzPct val="5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accent2"/>
                        </a:buClr>
                        <a:buSzPct val="55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accent1"/>
                        </a:buClr>
                        <a:buSzPct val="5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pt-BR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A03</a:t>
                      </a:r>
                      <a:endParaRPr kumimoji="0" lang="zh-CN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333399"/>
                        </a:solidFill>
                        <a:effectLst/>
                        <a:latin typeface="Arial Narrow" panose="020B0606020202030204" pitchFamily="34" charset="0"/>
                        <a:ea typeface="黑体" panose="02010609060101010101" pitchFamily="49" charset="-122"/>
                      </a:endParaRPr>
                    </a:p>
                  </a:txBody>
                  <a:tcPr marL="35999" marR="35999" marT="35998" marB="359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rgbClr val="003300"/>
                        </a:buClr>
                        <a:buSzPct val="85000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>
                        <a:buClr>
                          <a:schemeClr val="folHlink"/>
                        </a:buClr>
                        <a:buSzPct val="5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accent2"/>
                        </a:buClr>
                        <a:buSzPct val="55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accent1"/>
                        </a:buClr>
                        <a:buSzPct val="5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pt-BR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90</a:t>
                      </a:r>
                      <a:endParaRPr kumimoji="0" lang="zh-CN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333399"/>
                        </a:solidFill>
                        <a:effectLst/>
                        <a:latin typeface="Arial Narrow" panose="020B0606020202030204" pitchFamily="34" charset="0"/>
                        <a:ea typeface="黑体" panose="02010609060101010101" pitchFamily="49" charset="-122"/>
                      </a:endParaRPr>
                    </a:p>
                  </a:txBody>
                  <a:tcPr marL="35999" marR="35999" marT="35998" marB="359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rgbClr val="003300"/>
                        </a:buClr>
                        <a:buSzPct val="85000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>
                        <a:buClr>
                          <a:schemeClr val="folHlink"/>
                        </a:buClr>
                        <a:buSzPct val="5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accent2"/>
                        </a:buClr>
                        <a:buSzPct val="55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accent1"/>
                        </a:buClr>
                        <a:buSzPct val="5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333399"/>
                        </a:solidFill>
                        <a:effectLst/>
                        <a:latin typeface="Arial Narrow" panose="020B0606020202030204" pitchFamily="34" charset="0"/>
                        <a:ea typeface="黑体" panose="02010609060101010101" pitchFamily="49" charset="-122"/>
                      </a:endParaRPr>
                    </a:p>
                  </a:txBody>
                  <a:tcPr marL="35999" marR="35999" marT="35998" marB="359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6699"/>
                    </a:solidFill>
                  </a:tcPr>
                </a:tc>
                <a:tc>
                  <a:txBody>
                    <a:bodyPr/>
                    <a:lstStyle>
                      <a:lvl1pPr>
                        <a:buClr>
                          <a:srgbClr val="003300"/>
                        </a:buClr>
                        <a:buSzPct val="85000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>
                        <a:buClr>
                          <a:schemeClr val="folHlink"/>
                        </a:buClr>
                        <a:buSzPct val="5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accent2"/>
                        </a:buClr>
                        <a:buSzPct val="55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accent1"/>
                        </a:buClr>
                        <a:buSzPct val="5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333399"/>
                        </a:solidFill>
                        <a:effectLst/>
                        <a:latin typeface="Arial Narrow" panose="020B0606020202030204" pitchFamily="34" charset="0"/>
                        <a:ea typeface="黑体" panose="02010609060101010101" pitchFamily="49" charset="-122"/>
                      </a:endParaRPr>
                    </a:p>
                  </a:txBody>
                  <a:tcPr marL="35999" marR="35999" marT="35998" marB="359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rgbClr val="003300"/>
                        </a:buClr>
                        <a:buSzPct val="85000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>
                        <a:buClr>
                          <a:schemeClr val="folHlink"/>
                        </a:buClr>
                        <a:buSzPct val="5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accent2"/>
                        </a:buClr>
                        <a:buSzPct val="55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accent1"/>
                        </a:buClr>
                        <a:buSzPct val="5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333399"/>
                        </a:solidFill>
                        <a:effectLst/>
                        <a:latin typeface="Arial Narrow" panose="020B0606020202030204" pitchFamily="34" charset="0"/>
                        <a:ea typeface="黑体" panose="02010609060101010101" pitchFamily="49" charset="-122"/>
                      </a:endParaRPr>
                    </a:p>
                  </a:txBody>
                  <a:tcPr marL="35999" marR="35999" marT="35998" marB="359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rgbClr val="003300"/>
                        </a:buClr>
                        <a:buSzPct val="85000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>
                        <a:buClr>
                          <a:schemeClr val="folHlink"/>
                        </a:buClr>
                        <a:buSzPct val="5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accent2"/>
                        </a:buClr>
                        <a:buSzPct val="55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accent1"/>
                        </a:buClr>
                        <a:buSzPct val="5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333399"/>
                        </a:solidFill>
                        <a:effectLst/>
                        <a:latin typeface="Arial Narrow" panose="020B0606020202030204" pitchFamily="34" charset="0"/>
                        <a:ea typeface="黑体" panose="02010609060101010101" pitchFamily="49" charset="-122"/>
                      </a:endParaRPr>
                    </a:p>
                  </a:txBody>
                  <a:tcPr marL="35999" marR="35999" marT="35998" marB="359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85354">
                <a:tc>
                  <a:txBody>
                    <a:bodyPr/>
                    <a:lstStyle>
                      <a:lvl1pPr>
                        <a:buClr>
                          <a:srgbClr val="003300"/>
                        </a:buClr>
                        <a:buSzPct val="85000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>
                        <a:buClr>
                          <a:schemeClr val="folHlink"/>
                        </a:buClr>
                        <a:buSzPct val="5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accent2"/>
                        </a:buClr>
                        <a:buSzPct val="55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accent1"/>
                        </a:buClr>
                        <a:buSzPct val="5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pt-BR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2019004</a:t>
                      </a:r>
                      <a:endParaRPr kumimoji="0" lang="zh-CN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333399"/>
                        </a:solidFill>
                        <a:effectLst/>
                        <a:latin typeface="Arial Narrow" panose="020B0606020202030204" pitchFamily="34" charset="0"/>
                        <a:ea typeface="黑体" panose="02010609060101010101" pitchFamily="49" charset="-122"/>
                      </a:endParaRPr>
                    </a:p>
                  </a:txBody>
                  <a:tcPr marL="35999" marR="35999" marT="35998" marB="3599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rgbClr val="003300"/>
                        </a:buClr>
                        <a:buSzPct val="85000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>
                        <a:buClr>
                          <a:schemeClr val="folHlink"/>
                        </a:buClr>
                        <a:buSzPct val="5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accent2"/>
                        </a:buClr>
                        <a:buSzPct val="55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accent1"/>
                        </a:buClr>
                        <a:buSzPct val="5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pt-BR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B01</a:t>
                      </a:r>
                      <a:endParaRPr kumimoji="0" lang="zh-CN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333399"/>
                        </a:solidFill>
                        <a:effectLst/>
                        <a:latin typeface="Arial Narrow" panose="020B0606020202030204" pitchFamily="34" charset="0"/>
                        <a:ea typeface="黑体" panose="02010609060101010101" pitchFamily="49" charset="-122"/>
                      </a:endParaRPr>
                    </a:p>
                  </a:txBody>
                  <a:tcPr marL="35999" marR="35999" marT="35998" marB="359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rgbClr val="003300"/>
                        </a:buClr>
                        <a:buSzPct val="85000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>
                        <a:buClr>
                          <a:schemeClr val="folHlink"/>
                        </a:buClr>
                        <a:buSzPct val="5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accent2"/>
                        </a:buClr>
                        <a:buSzPct val="55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accent1"/>
                        </a:buClr>
                        <a:buSzPct val="5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pt-BR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90</a:t>
                      </a:r>
                      <a:endParaRPr kumimoji="0" lang="zh-CN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333399"/>
                        </a:solidFill>
                        <a:effectLst/>
                        <a:latin typeface="Arial Narrow" panose="020B0606020202030204" pitchFamily="34" charset="0"/>
                        <a:ea typeface="黑体" panose="02010609060101010101" pitchFamily="49" charset="-122"/>
                      </a:endParaRPr>
                    </a:p>
                  </a:txBody>
                  <a:tcPr marL="35999" marR="35999" marT="35998" marB="359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rgbClr val="003300"/>
                        </a:buClr>
                        <a:buSzPct val="85000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>
                        <a:buClr>
                          <a:schemeClr val="folHlink"/>
                        </a:buClr>
                        <a:buSzPct val="5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accent2"/>
                        </a:buClr>
                        <a:buSzPct val="55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accent1"/>
                        </a:buClr>
                        <a:buSzPct val="5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333399"/>
                        </a:solidFill>
                        <a:effectLst/>
                        <a:latin typeface="Arial Narrow" panose="020B0606020202030204" pitchFamily="34" charset="0"/>
                        <a:ea typeface="黑体" panose="02010609060101010101" pitchFamily="49" charset="-122"/>
                      </a:endParaRPr>
                    </a:p>
                  </a:txBody>
                  <a:tcPr marL="35999" marR="35999" marT="35998" marB="359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6699"/>
                    </a:solidFill>
                  </a:tcPr>
                </a:tc>
                <a:tc>
                  <a:txBody>
                    <a:bodyPr/>
                    <a:lstStyle>
                      <a:lvl1pPr>
                        <a:buClr>
                          <a:srgbClr val="003300"/>
                        </a:buClr>
                        <a:buSzPct val="85000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>
                        <a:buClr>
                          <a:schemeClr val="folHlink"/>
                        </a:buClr>
                        <a:buSzPct val="5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accent2"/>
                        </a:buClr>
                        <a:buSzPct val="55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accent1"/>
                        </a:buClr>
                        <a:buSzPct val="5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333399"/>
                        </a:solidFill>
                        <a:effectLst/>
                        <a:latin typeface="Arial Narrow" panose="020B0606020202030204" pitchFamily="34" charset="0"/>
                        <a:ea typeface="黑体" panose="02010609060101010101" pitchFamily="49" charset="-122"/>
                      </a:endParaRPr>
                    </a:p>
                  </a:txBody>
                  <a:tcPr marL="35999" marR="35999" marT="35998" marB="359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rgbClr val="003300"/>
                        </a:buClr>
                        <a:buSzPct val="85000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>
                        <a:buClr>
                          <a:schemeClr val="folHlink"/>
                        </a:buClr>
                        <a:buSzPct val="5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accent2"/>
                        </a:buClr>
                        <a:buSzPct val="55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accent1"/>
                        </a:buClr>
                        <a:buSzPct val="5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333399"/>
                        </a:solidFill>
                        <a:effectLst/>
                        <a:latin typeface="Arial Narrow" panose="020B0606020202030204" pitchFamily="34" charset="0"/>
                        <a:ea typeface="黑体" panose="02010609060101010101" pitchFamily="49" charset="-122"/>
                      </a:endParaRPr>
                    </a:p>
                  </a:txBody>
                  <a:tcPr marL="35999" marR="35999" marT="35998" marB="359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rgbClr val="003300"/>
                        </a:buClr>
                        <a:buSzPct val="85000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>
                        <a:buClr>
                          <a:schemeClr val="folHlink"/>
                        </a:buClr>
                        <a:buSzPct val="5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accent2"/>
                        </a:buClr>
                        <a:buSzPct val="55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accent1"/>
                        </a:buClr>
                        <a:buSzPct val="5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333399"/>
                        </a:solidFill>
                        <a:effectLst/>
                        <a:latin typeface="Arial Narrow" panose="020B0606020202030204" pitchFamily="34" charset="0"/>
                        <a:ea typeface="黑体" panose="02010609060101010101" pitchFamily="49" charset="-122"/>
                      </a:endParaRPr>
                    </a:p>
                  </a:txBody>
                  <a:tcPr marL="35999" marR="35999" marT="35998" marB="359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85354">
                <a:tc>
                  <a:txBody>
                    <a:bodyPr/>
                    <a:lstStyle>
                      <a:lvl1pPr>
                        <a:buClr>
                          <a:srgbClr val="003300"/>
                        </a:buClr>
                        <a:buSzPct val="85000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>
                        <a:buClr>
                          <a:schemeClr val="folHlink"/>
                        </a:buClr>
                        <a:buSzPct val="5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accent2"/>
                        </a:buClr>
                        <a:buSzPct val="55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accent1"/>
                        </a:buClr>
                        <a:buSzPct val="5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pt-BR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2019005</a:t>
                      </a:r>
                      <a:endParaRPr kumimoji="0" lang="zh-CN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333399"/>
                        </a:solidFill>
                        <a:effectLst/>
                        <a:latin typeface="Arial Narrow" panose="020B0606020202030204" pitchFamily="34" charset="0"/>
                        <a:ea typeface="黑体" panose="02010609060101010101" pitchFamily="49" charset="-122"/>
                      </a:endParaRPr>
                    </a:p>
                  </a:txBody>
                  <a:tcPr marL="35999" marR="35999" marT="35998" marB="3599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rgbClr val="003300"/>
                        </a:buClr>
                        <a:buSzPct val="85000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>
                        <a:buClr>
                          <a:schemeClr val="folHlink"/>
                        </a:buClr>
                        <a:buSzPct val="5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accent2"/>
                        </a:buClr>
                        <a:buSzPct val="55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accent1"/>
                        </a:buClr>
                        <a:buSzPct val="5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pt-BR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A01</a:t>
                      </a:r>
                      <a:endParaRPr kumimoji="0" lang="zh-CN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333399"/>
                        </a:solidFill>
                        <a:effectLst/>
                        <a:latin typeface="Arial Narrow" panose="020B0606020202030204" pitchFamily="34" charset="0"/>
                        <a:ea typeface="黑体" panose="02010609060101010101" pitchFamily="49" charset="-122"/>
                      </a:endParaRPr>
                    </a:p>
                  </a:txBody>
                  <a:tcPr marL="35999" marR="35999" marT="35998" marB="359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rgbClr val="003300"/>
                        </a:buClr>
                        <a:buSzPct val="85000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>
                        <a:buClr>
                          <a:schemeClr val="folHlink"/>
                        </a:buClr>
                        <a:buSzPct val="5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accent2"/>
                        </a:buClr>
                        <a:buSzPct val="55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accent1"/>
                        </a:buClr>
                        <a:buSzPct val="5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pt-BR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82</a:t>
                      </a:r>
                      <a:endParaRPr kumimoji="0" lang="zh-CN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333399"/>
                        </a:solidFill>
                        <a:effectLst/>
                        <a:latin typeface="Arial Narrow" panose="020B0606020202030204" pitchFamily="34" charset="0"/>
                        <a:ea typeface="黑体" panose="02010609060101010101" pitchFamily="49" charset="-122"/>
                      </a:endParaRPr>
                    </a:p>
                  </a:txBody>
                  <a:tcPr marL="35999" marR="35999" marT="35998" marB="359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rgbClr val="003300"/>
                        </a:buClr>
                        <a:buSzPct val="85000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>
                        <a:buClr>
                          <a:schemeClr val="folHlink"/>
                        </a:buClr>
                        <a:buSzPct val="5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accent2"/>
                        </a:buClr>
                        <a:buSzPct val="55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accent1"/>
                        </a:buClr>
                        <a:buSzPct val="5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333399"/>
                        </a:solidFill>
                        <a:effectLst/>
                        <a:latin typeface="Arial Narrow" panose="020B0606020202030204" pitchFamily="34" charset="0"/>
                        <a:ea typeface="黑体" panose="02010609060101010101" pitchFamily="49" charset="-122"/>
                      </a:endParaRPr>
                    </a:p>
                  </a:txBody>
                  <a:tcPr marL="35999" marR="35999" marT="35998" marB="359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6699"/>
                    </a:solidFill>
                  </a:tcPr>
                </a:tc>
                <a:tc>
                  <a:txBody>
                    <a:bodyPr/>
                    <a:lstStyle>
                      <a:lvl1pPr>
                        <a:buClr>
                          <a:srgbClr val="003300"/>
                        </a:buClr>
                        <a:buSzPct val="85000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>
                        <a:buClr>
                          <a:schemeClr val="folHlink"/>
                        </a:buClr>
                        <a:buSzPct val="5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accent2"/>
                        </a:buClr>
                        <a:buSzPct val="55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accent1"/>
                        </a:buClr>
                        <a:buSzPct val="5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hlink"/>
                        </a:solidFill>
                        <a:effectLst/>
                        <a:latin typeface="Arial Narrow" panose="020B0606020202030204" pitchFamily="34" charset="0"/>
                        <a:ea typeface="黑体" panose="02010609060101010101" pitchFamily="49" charset="-122"/>
                      </a:endParaRPr>
                    </a:p>
                  </a:txBody>
                  <a:tcPr marL="35999" marR="35999" marT="35998" marB="359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rgbClr val="003300"/>
                        </a:buClr>
                        <a:buSzPct val="85000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>
                        <a:buClr>
                          <a:schemeClr val="folHlink"/>
                        </a:buClr>
                        <a:buSzPct val="5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accent2"/>
                        </a:buClr>
                        <a:buSzPct val="55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accent1"/>
                        </a:buClr>
                        <a:buSzPct val="5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hlink"/>
                        </a:solidFill>
                        <a:effectLst/>
                        <a:latin typeface="Arial Narrow" panose="020B0606020202030204" pitchFamily="34" charset="0"/>
                        <a:ea typeface="黑体" panose="02010609060101010101" pitchFamily="49" charset="-122"/>
                      </a:endParaRPr>
                    </a:p>
                  </a:txBody>
                  <a:tcPr marL="35999" marR="35999" marT="35998" marB="359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rgbClr val="003300"/>
                        </a:buClr>
                        <a:buSzPct val="85000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>
                        <a:buClr>
                          <a:schemeClr val="folHlink"/>
                        </a:buClr>
                        <a:buSzPct val="5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accent2"/>
                        </a:buClr>
                        <a:buSzPct val="55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accent1"/>
                        </a:buClr>
                        <a:buSzPct val="5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hlink"/>
                        </a:solidFill>
                        <a:effectLst/>
                        <a:latin typeface="Arial Narrow" panose="020B0606020202030204" pitchFamily="34" charset="0"/>
                        <a:ea typeface="黑体" panose="02010609060101010101" pitchFamily="49" charset="-122"/>
                      </a:endParaRPr>
                    </a:p>
                  </a:txBody>
                  <a:tcPr marL="35999" marR="35999" marT="35998" marB="359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85354">
                <a:tc>
                  <a:txBody>
                    <a:bodyPr/>
                    <a:lstStyle>
                      <a:lvl1pPr>
                        <a:buClr>
                          <a:srgbClr val="003300"/>
                        </a:buClr>
                        <a:buSzPct val="85000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>
                        <a:buClr>
                          <a:schemeClr val="folHlink"/>
                        </a:buClr>
                        <a:buSzPct val="5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accent2"/>
                        </a:buClr>
                        <a:buSzPct val="55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accent1"/>
                        </a:buClr>
                        <a:buSzPct val="5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pt-BR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2019005</a:t>
                      </a:r>
                      <a:endParaRPr kumimoji="0" lang="zh-CN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333399"/>
                        </a:solidFill>
                        <a:effectLst/>
                        <a:latin typeface="Arial Narrow" panose="020B0606020202030204" pitchFamily="34" charset="0"/>
                        <a:ea typeface="黑体" panose="02010609060101010101" pitchFamily="49" charset="-122"/>
                      </a:endParaRPr>
                    </a:p>
                  </a:txBody>
                  <a:tcPr marL="35999" marR="35999" marT="35998" marB="3599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rgbClr val="003300"/>
                        </a:buClr>
                        <a:buSzPct val="85000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>
                        <a:buClr>
                          <a:schemeClr val="folHlink"/>
                        </a:buClr>
                        <a:buSzPct val="5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accent2"/>
                        </a:buClr>
                        <a:buSzPct val="55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accent1"/>
                        </a:buClr>
                        <a:buSzPct val="5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pt-BR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A02</a:t>
                      </a:r>
                      <a:endParaRPr kumimoji="0" lang="zh-CN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333399"/>
                        </a:solidFill>
                        <a:effectLst/>
                        <a:latin typeface="Arial Narrow" panose="020B0606020202030204" pitchFamily="34" charset="0"/>
                        <a:ea typeface="黑体" panose="02010609060101010101" pitchFamily="49" charset="-122"/>
                      </a:endParaRPr>
                    </a:p>
                  </a:txBody>
                  <a:tcPr marL="35999" marR="35999" marT="35998" marB="359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rgbClr val="003300"/>
                        </a:buClr>
                        <a:buSzPct val="85000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>
                        <a:buClr>
                          <a:schemeClr val="folHlink"/>
                        </a:buClr>
                        <a:buSzPct val="5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accent2"/>
                        </a:buClr>
                        <a:buSzPct val="55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accent1"/>
                        </a:buClr>
                        <a:buSzPct val="5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pt-BR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83</a:t>
                      </a:r>
                      <a:endParaRPr kumimoji="0" lang="zh-CN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333399"/>
                        </a:solidFill>
                        <a:effectLst/>
                        <a:latin typeface="Arial Narrow" panose="020B0606020202030204" pitchFamily="34" charset="0"/>
                        <a:ea typeface="黑体" panose="02010609060101010101" pitchFamily="49" charset="-122"/>
                      </a:endParaRPr>
                    </a:p>
                  </a:txBody>
                  <a:tcPr marL="35999" marR="35999" marT="35998" marB="359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rgbClr val="003300"/>
                        </a:buClr>
                        <a:buSzPct val="85000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>
                        <a:buClr>
                          <a:schemeClr val="folHlink"/>
                        </a:buClr>
                        <a:buSzPct val="5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accent2"/>
                        </a:buClr>
                        <a:buSzPct val="55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accent1"/>
                        </a:buClr>
                        <a:buSzPct val="5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333399"/>
                        </a:solidFill>
                        <a:effectLst/>
                        <a:latin typeface="Arial Narrow" panose="020B0606020202030204" pitchFamily="34" charset="0"/>
                        <a:ea typeface="黑体" panose="02010609060101010101" pitchFamily="49" charset="-122"/>
                      </a:endParaRPr>
                    </a:p>
                  </a:txBody>
                  <a:tcPr marL="35999" marR="35999" marT="35998" marB="359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6699"/>
                    </a:solidFill>
                  </a:tcPr>
                </a:tc>
                <a:tc>
                  <a:txBody>
                    <a:bodyPr/>
                    <a:lstStyle>
                      <a:lvl1pPr>
                        <a:buClr>
                          <a:srgbClr val="003300"/>
                        </a:buClr>
                        <a:buSzPct val="85000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>
                        <a:buClr>
                          <a:schemeClr val="folHlink"/>
                        </a:buClr>
                        <a:buSzPct val="5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accent2"/>
                        </a:buClr>
                        <a:buSzPct val="55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accent1"/>
                        </a:buClr>
                        <a:buSzPct val="5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hlink"/>
                        </a:solidFill>
                        <a:effectLst/>
                        <a:latin typeface="Arial Narrow" panose="020B0606020202030204" pitchFamily="34" charset="0"/>
                        <a:ea typeface="黑体" panose="02010609060101010101" pitchFamily="49" charset="-122"/>
                      </a:endParaRPr>
                    </a:p>
                  </a:txBody>
                  <a:tcPr marL="35999" marR="35999" marT="35998" marB="359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rgbClr val="003300"/>
                        </a:buClr>
                        <a:buSzPct val="85000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>
                        <a:buClr>
                          <a:schemeClr val="folHlink"/>
                        </a:buClr>
                        <a:buSzPct val="5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accent2"/>
                        </a:buClr>
                        <a:buSzPct val="55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accent1"/>
                        </a:buClr>
                        <a:buSzPct val="5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hlink"/>
                        </a:solidFill>
                        <a:effectLst/>
                        <a:latin typeface="Arial Narrow" panose="020B0606020202030204" pitchFamily="34" charset="0"/>
                        <a:ea typeface="黑体" panose="02010609060101010101" pitchFamily="49" charset="-122"/>
                      </a:endParaRPr>
                    </a:p>
                  </a:txBody>
                  <a:tcPr marL="35999" marR="35999" marT="35998" marB="359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rgbClr val="003300"/>
                        </a:buClr>
                        <a:buSzPct val="85000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>
                        <a:buClr>
                          <a:schemeClr val="folHlink"/>
                        </a:buClr>
                        <a:buSzPct val="5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accent2"/>
                        </a:buClr>
                        <a:buSzPct val="55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accent1"/>
                        </a:buClr>
                        <a:buSzPct val="5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hlink"/>
                        </a:solidFill>
                        <a:effectLst/>
                        <a:latin typeface="Arial Narrow" panose="020B0606020202030204" pitchFamily="34" charset="0"/>
                        <a:ea typeface="黑体" panose="02010609060101010101" pitchFamily="49" charset="-122"/>
                      </a:endParaRPr>
                    </a:p>
                  </a:txBody>
                  <a:tcPr marL="35999" marR="35999" marT="35998" marB="359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85354">
                <a:tc>
                  <a:txBody>
                    <a:bodyPr/>
                    <a:lstStyle>
                      <a:lvl1pPr>
                        <a:buClr>
                          <a:srgbClr val="003300"/>
                        </a:buClr>
                        <a:buSzPct val="85000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>
                        <a:buClr>
                          <a:schemeClr val="folHlink"/>
                        </a:buClr>
                        <a:buSzPct val="5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accent2"/>
                        </a:buClr>
                        <a:buSzPct val="55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accent1"/>
                        </a:buClr>
                        <a:buSzPct val="5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pt-BR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2019005</a:t>
                      </a:r>
                      <a:endParaRPr kumimoji="0" lang="zh-CN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333399"/>
                        </a:solidFill>
                        <a:effectLst/>
                        <a:latin typeface="Arial Narrow" panose="020B0606020202030204" pitchFamily="34" charset="0"/>
                        <a:ea typeface="黑体" panose="02010609060101010101" pitchFamily="49" charset="-122"/>
                      </a:endParaRPr>
                    </a:p>
                  </a:txBody>
                  <a:tcPr marL="35999" marR="35999" marT="35998" marB="3599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rgbClr val="003300"/>
                        </a:buClr>
                        <a:buSzPct val="85000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>
                        <a:buClr>
                          <a:schemeClr val="folHlink"/>
                        </a:buClr>
                        <a:buSzPct val="5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accent2"/>
                        </a:buClr>
                        <a:buSzPct val="55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accent1"/>
                        </a:buClr>
                        <a:buSzPct val="5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pt-BR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A03</a:t>
                      </a:r>
                      <a:endParaRPr kumimoji="0" lang="zh-CN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333399"/>
                        </a:solidFill>
                        <a:effectLst/>
                        <a:latin typeface="Arial Narrow" panose="020B0606020202030204" pitchFamily="34" charset="0"/>
                        <a:ea typeface="黑体" panose="02010609060101010101" pitchFamily="49" charset="-122"/>
                      </a:endParaRPr>
                    </a:p>
                  </a:txBody>
                  <a:tcPr marL="35999" marR="35999" marT="35998" marB="359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rgbClr val="003300"/>
                        </a:buClr>
                        <a:buSzPct val="85000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>
                        <a:buClr>
                          <a:schemeClr val="folHlink"/>
                        </a:buClr>
                        <a:buSzPct val="5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accent2"/>
                        </a:buClr>
                        <a:buSzPct val="55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accent1"/>
                        </a:buClr>
                        <a:buSzPct val="5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pt-BR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94</a:t>
                      </a:r>
                      <a:endParaRPr kumimoji="0" lang="zh-CN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333399"/>
                        </a:solidFill>
                        <a:effectLst/>
                        <a:latin typeface="Arial Narrow" panose="020B0606020202030204" pitchFamily="34" charset="0"/>
                        <a:ea typeface="黑体" panose="02010609060101010101" pitchFamily="49" charset="-122"/>
                      </a:endParaRPr>
                    </a:p>
                  </a:txBody>
                  <a:tcPr marL="35999" marR="35999" marT="35998" marB="359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rgbClr val="003300"/>
                        </a:buClr>
                        <a:buSzPct val="85000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>
                        <a:buClr>
                          <a:schemeClr val="folHlink"/>
                        </a:buClr>
                        <a:buSzPct val="5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accent2"/>
                        </a:buClr>
                        <a:buSzPct val="55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accent1"/>
                        </a:buClr>
                        <a:buSzPct val="5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333399"/>
                        </a:solidFill>
                        <a:effectLst/>
                        <a:latin typeface="Arial Narrow" panose="020B0606020202030204" pitchFamily="34" charset="0"/>
                        <a:ea typeface="黑体" panose="02010609060101010101" pitchFamily="49" charset="-122"/>
                      </a:endParaRPr>
                    </a:p>
                  </a:txBody>
                  <a:tcPr marL="35999" marR="35999" marT="35998" marB="359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6699"/>
                    </a:solidFill>
                  </a:tcPr>
                </a:tc>
                <a:tc>
                  <a:txBody>
                    <a:bodyPr/>
                    <a:lstStyle>
                      <a:lvl1pPr>
                        <a:buClr>
                          <a:srgbClr val="003300"/>
                        </a:buClr>
                        <a:buSzPct val="85000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>
                        <a:buClr>
                          <a:schemeClr val="folHlink"/>
                        </a:buClr>
                        <a:buSzPct val="5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accent2"/>
                        </a:buClr>
                        <a:buSzPct val="55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accent1"/>
                        </a:buClr>
                        <a:buSzPct val="5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hlink"/>
                        </a:solidFill>
                        <a:effectLst/>
                        <a:latin typeface="Arial Narrow" panose="020B0606020202030204" pitchFamily="34" charset="0"/>
                        <a:ea typeface="黑体" panose="02010609060101010101" pitchFamily="49" charset="-122"/>
                      </a:endParaRPr>
                    </a:p>
                  </a:txBody>
                  <a:tcPr marL="35999" marR="35999" marT="35998" marB="359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rgbClr val="003300"/>
                        </a:buClr>
                        <a:buSzPct val="85000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>
                        <a:buClr>
                          <a:schemeClr val="folHlink"/>
                        </a:buClr>
                        <a:buSzPct val="5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accent2"/>
                        </a:buClr>
                        <a:buSzPct val="55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accent1"/>
                        </a:buClr>
                        <a:buSzPct val="5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hlink"/>
                        </a:solidFill>
                        <a:effectLst/>
                        <a:latin typeface="Arial Narrow" panose="020B0606020202030204" pitchFamily="34" charset="0"/>
                        <a:ea typeface="黑体" panose="02010609060101010101" pitchFamily="49" charset="-122"/>
                      </a:endParaRPr>
                    </a:p>
                  </a:txBody>
                  <a:tcPr marL="35999" marR="35999" marT="35998" marB="359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rgbClr val="003300"/>
                        </a:buClr>
                        <a:buSzPct val="85000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>
                        <a:buClr>
                          <a:schemeClr val="folHlink"/>
                        </a:buClr>
                        <a:buSzPct val="5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accent2"/>
                        </a:buClr>
                        <a:buSzPct val="55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accent1"/>
                        </a:buClr>
                        <a:buSzPct val="5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hlink"/>
                        </a:solidFill>
                        <a:effectLst/>
                        <a:latin typeface="Arial Narrow" panose="020B0606020202030204" pitchFamily="34" charset="0"/>
                        <a:ea typeface="黑体" panose="02010609060101010101" pitchFamily="49" charset="-122"/>
                      </a:endParaRPr>
                    </a:p>
                  </a:txBody>
                  <a:tcPr marL="35999" marR="35999" marT="35998" marB="359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85354">
                <a:tc>
                  <a:txBody>
                    <a:bodyPr/>
                    <a:lstStyle>
                      <a:lvl1pPr>
                        <a:buClr>
                          <a:srgbClr val="003300"/>
                        </a:buClr>
                        <a:buSzPct val="85000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>
                        <a:buClr>
                          <a:schemeClr val="folHlink"/>
                        </a:buClr>
                        <a:buSzPct val="5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accent2"/>
                        </a:buClr>
                        <a:buSzPct val="55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accent1"/>
                        </a:buClr>
                        <a:buSzPct val="5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pt-BR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2019005</a:t>
                      </a:r>
                      <a:endParaRPr kumimoji="0" lang="zh-CN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333399"/>
                        </a:solidFill>
                        <a:effectLst/>
                        <a:latin typeface="Arial Narrow" panose="020B0606020202030204" pitchFamily="34" charset="0"/>
                        <a:ea typeface="黑体" panose="02010609060101010101" pitchFamily="49" charset="-122"/>
                      </a:endParaRPr>
                    </a:p>
                  </a:txBody>
                  <a:tcPr marL="35999" marR="35999" marT="35998" marB="3599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rgbClr val="003300"/>
                        </a:buClr>
                        <a:buSzPct val="85000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>
                        <a:buClr>
                          <a:schemeClr val="folHlink"/>
                        </a:buClr>
                        <a:buSzPct val="5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accent2"/>
                        </a:buClr>
                        <a:buSzPct val="55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accent1"/>
                        </a:buClr>
                        <a:buSzPct val="5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pt-BR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B01</a:t>
                      </a:r>
                      <a:endParaRPr kumimoji="0" lang="zh-CN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333399"/>
                        </a:solidFill>
                        <a:effectLst/>
                        <a:latin typeface="Arial Narrow" panose="020B0606020202030204" pitchFamily="34" charset="0"/>
                        <a:ea typeface="黑体" panose="02010609060101010101" pitchFamily="49" charset="-122"/>
                      </a:endParaRPr>
                    </a:p>
                  </a:txBody>
                  <a:tcPr marL="35999" marR="35999" marT="35998" marB="359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rgbClr val="003300"/>
                        </a:buClr>
                        <a:buSzPct val="85000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>
                        <a:buClr>
                          <a:schemeClr val="folHlink"/>
                        </a:buClr>
                        <a:buSzPct val="5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accent2"/>
                        </a:buClr>
                        <a:buSzPct val="55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accent1"/>
                        </a:buClr>
                        <a:buSzPct val="5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pt-BR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75</a:t>
                      </a:r>
                      <a:endParaRPr kumimoji="0" lang="zh-CN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333399"/>
                        </a:solidFill>
                        <a:effectLst/>
                        <a:latin typeface="Arial Narrow" panose="020B0606020202030204" pitchFamily="34" charset="0"/>
                        <a:ea typeface="黑体" panose="02010609060101010101" pitchFamily="49" charset="-122"/>
                      </a:endParaRPr>
                    </a:p>
                  </a:txBody>
                  <a:tcPr marL="35999" marR="35999" marT="35998" marB="359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rgbClr val="003300"/>
                        </a:buClr>
                        <a:buSzPct val="85000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>
                        <a:buClr>
                          <a:schemeClr val="folHlink"/>
                        </a:buClr>
                        <a:buSzPct val="5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accent2"/>
                        </a:buClr>
                        <a:buSzPct val="55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accent1"/>
                        </a:buClr>
                        <a:buSzPct val="5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333399"/>
                        </a:solidFill>
                        <a:effectLst/>
                        <a:latin typeface="Arial Narrow" panose="020B0606020202030204" pitchFamily="34" charset="0"/>
                        <a:ea typeface="黑体" panose="02010609060101010101" pitchFamily="49" charset="-122"/>
                      </a:endParaRPr>
                    </a:p>
                  </a:txBody>
                  <a:tcPr marL="35999" marR="35999" marT="35998" marB="359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6699"/>
                    </a:solidFill>
                  </a:tcPr>
                </a:tc>
                <a:tc>
                  <a:txBody>
                    <a:bodyPr/>
                    <a:lstStyle>
                      <a:lvl1pPr>
                        <a:buClr>
                          <a:srgbClr val="003300"/>
                        </a:buClr>
                        <a:buSzPct val="85000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>
                        <a:buClr>
                          <a:schemeClr val="folHlink"/>
                        </a:buClr>
                        <a:buSzPct val="5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accent2"/>
                        </a:buClr>
                        <a:buSzPct val="55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accent1"/>
                        </a:buClr>
                        <a:buSzPct val="5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hlink"/>
                        </a:solidFill>
                        <a:effectLst/>
                        <a:latin typeface="Arial Narrow" panose="020B0606020202030204" pitchFamily="34" charset="0"/>
                        <a:ea typeface="黑体" panose="02010609060101010101" pitchFamily="49" charset="-122"/>
                      </a:endParaRPr>
                    </a:p>
                  </a:txBody>
                  <a:tcPr marL="35999" marR="35999" marT="35998" marB="359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rgbClr val="003300"/>
                        </a:buClr>
                        <a:buSzPct val="85000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>
                        <a:buClr>
                          <a:schemeClr val="folHlink"/>
                        </a:buClr>
                        <a:buSzPct val="5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accent2"/>
                        </a:buClr>
                        <a:buSzPct val="55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accent1"/>
                        </a:buClr>
                        <a:buSzPct val="5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hlink"/>
                        </a:solidFill>
                        <a:effectLst/>
                        <a:latin typeface="Arial Narrow" panose="020B0606020202030204" pitchFamily="34" charset="0"/>
                        <a:ea typeface="黑体" panose="02010609060101010101" pitchFamily="49" charset="-122"/>
                      </a:endParaRPr>
                    </a:p>
                  </a:txBody>
                  <a:tcPr marL="35999" marR="35999" marT="35998" marB="359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rgbClr val="003300"/>
                        </a:buClr>
                        <a:buSzPct val="85000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buClr>
                          <a:schemeClr val="hlink"/>
                        </a:buClr>
                        <a:buSzPct val="70000"/>
                        <a:defRPr sz="2000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>
                        <a:buClr>
                          <a:schemeClr val="folHlink"/>
                        </a:buClr>
                        <a:buSzPct val="5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accent2"/>
                        </a:buClr>
                        <a:buSzPct val="55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buClr>
                          <a:schemeClr val="accent1"/>
                        </a:buClr>
                        <a:buSzPct val="5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hlink"/>
                        </a:solidFill>
                        <a:effectLst/>
                        <a:latin typeface="Arial Narrow" panose="020B0606020202030204" pitchFamily="34" charset="0"/>
                        <a:ea typeface="黑体" panose="02010609060101010101" pitchFamily="49" charset="-122"/>
                      </a:endParaRPr>
                    </a:p>
                  </a:txBody>
                  <a:tcPr marL="35999" marR="35999" marT="35998" marB="359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81ED191-540D-43D9-9F7C-AFF5F5937829}" type="slidenum">
              <a:rPr/>
              <a:pPr>
                <a:defRPr/>
              </a:pPr>
              <a:t>33</a:t>
            </a:fld>
            <a:endParaRPr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zh-CN" sz="3600" dirty="0"/>
              <a:t>学生成绩管理系统</a:t>
            </a:r>
            <a:r>
              <a:rPr lang="en-US" altLang="zh-CN" sz="3600" dirty="0" smtClean="0"/>
              <a:t>ER</a:t>
            </a:r>
            <a:r>
              <a:rPr lang="zh-CN" altLang="en-US" sz="3600" dirty="0" smtClean="0"/>
              <a:t>图（课堂练习）</a:t>
            </a:r>
          </a:p>
        </p:txBody>
      </p:sp>
      <p:sp>
        <p:nvSpPr>
          <p:cNvPr id="4096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CN" altLang="zh-CN" sz="2400" dirty="0" smtClean="0"/>
              <a:t>系统描述：</a:t>
            </a:r>
          </a:p>
          <a:p>
            <a:pPr lvl="1"/>
            <a:r>
              <a:rPr lang="zh-CN" altLang="zh-CN" sz="20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一个学生成绩管理系统，系统中包括班主任、班级、学生和课程等对象。</a:t>
            </a:r>
          </a:p>
          <a:p>
            <a:pPr lvl="1"/>
            <a:r>
              <a:rPr lang="zh-CN" altLang="zh-CN" sz="20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班主任有姓名、电话等信息；班级有班号、班名等信息；学生有学号、姓名等信息；课程有课号、课名等信息。</a:t>
            </a:r>
          </a:p>
          <a:p>
            <a:pPr lvl="1"/>
            <a:r>
              <a:rPr lang="zh-CN" altLang="zh-CN" sz="20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一个班主任管理一个班级，一个班级也只有一个班主任；一个班级有多名学生，一个学生只属于一个班级；一个学生可以选修多门课程，一门课程可以被多名学生选修</a:t>
            </a:r>
            <a:r>
              <a:rPr lang="zh-CN" altLang="en-US" sz="20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，最后有选修课程的成绩。</a:t>
            </a:r>
            <a:endParaRPr lang="zh-CN" altLang="zh-CN" sz="2000" dirty="0" smtClean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r>
              <a:rPr lang="zh-CN" altLang="zh-CN" sz="2400" dirty="0" smtClean="0"/>
              <a:t>要求：</a:t>
            </a:r>
          </a:p>
          <a:p>
            <a:pPr lvl="1"/>
            <a:r>
              <a:rPr lang="zh-CN" altLang="zh-CN" sz="20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（</a:t>
            </a:r>
            <a:r>
              <a:rPr lang="en-US" altLang="zh-CN" sz="20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1</a:t>
            </a:r>
            <a:r>
              <a:rPr lang="zh-CN" altLang="zh-CN" sz="20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）根据上述描述，画出</a:t>
            </a:r>
            <a:r>
              <a:rPr lang="en-US" altLang="zh-CN" sz="20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E-R</a:t>
            </a:r>
            <a:r>
              <a:rPr lang="zh-CN" altLang="zh-CN" sz="20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图。</a:t>
            </a:r>
          </a:p>
          <a:p>
            <a:pPr lvl="1"/>
            <a:r>
              <a:rPr lang="zh-CN" altLang="zh-CN" sz="20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（</a:t>
            </a:r>
            <a:r>
              <a:rPr lang="en-US" altLang="zh-CN" sz="20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2</a:t>
            </a:r>
            <a:r>
              <a:rPr lang="zh-CN" altLang="zh-CN" sz="20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）将该</a:t>
            </a:r>
            <a:r>
              <a:rPr lang="en-US" altLang="zh-CN" sz="20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E-R</a:t>
            </a:r>
            <a:r>
              <a:rPr lang="zh-CN" altLang="zh-CN" sz="20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图转换为表，并标明主键和外键。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54CCDA5-D66A-426D-A11D-FAB2D3EA271C}" type="slidenum">
              <a:rPr/>
              <a:pPr>
                <a:defRPr/>
              </a:pPr>
              <a:t>34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4333447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defRPr/>
            </a:pPr>
            <a:r>
              <a:rPr lang="zh-CN" altLang="en-US" sz="4800" smtClean="0">
                <a:solidFill>
                  <a:srgbClr val="FF0000"/>
                </a:solidFill>
              </a:rPr>
              <a:t>第</a:t>
            </a:r>
            <a:r>
              <a:rPr lang="en-US" altLang="zh-CN" sz="4800" smtClean="0">
                <a:solidFill>
                  <a:srgbClr val="FF0000"/>
                </a:solidFill>
              </a:rPr>
              <a:t>4</a:t>
            </a:r>
            <a:r>
              <a:rPr lang="zh-CN" altLang="en-US" sz="4800" smtClean="0">
                <a:solidFill>
                  <a:srgbClr val="FF0000"/>
                </a:solidFill>
              </a:rPr>
              <a:t>节</a:t>
            </a:r>
            <a:r>
              <a:rPr lang="en-US" altLang="zh-CN" sz="4800" smtClean="0"/>
              <a:t/>
            </a:r>
            <a:br>
              <a:rPr lang="en-US" altLang="zh-CN" sz="4800" smtClean="0"/>
            </a:br>
            <a:r>
              <a:rPr lang="zh-CN" altLang="en-US" sz="4800" smtClean="0"/>
              <a:t> </a:t>
            </a:r>
            <a:r>
              <a:rPr lang="en-US" altLang="zh-CN" sz="4800" smtClean="0"/>
              <a:t/>
            </a:r>
            <a:br>
              <a:rPr lang="en-US" altLang="zh-CN" sz="4800" smtClean="0"/>
            </a:br>
            <a:r>
              <a:rPr lang="zh-CN" altLang="en-US" sz="4800" smtClean="0"/>
              <a:t>完整性约束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BEFF984-2B98-4686-9185-4970B4BDE03F}" type="slidenum">
              <a:rPr smtClean="0"/>
              <a:pPr>
                <a:defRPr/>
              </a:pPr>
              <a:t>35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/>
          </p:nvPr>
        </p:nvSpPr>
        <p:spPr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defRPr/>
            </a:pPr>
            <a:r>
              <a:rPr lang="zh-CN" altLang="en-US" smtClean="0"/>
              <a:t>数据完整性的类型 </a:t>
            </a:r>
          </a:p>
        </p:txBody>
      </p:sp>
      <p:sp>
        <p:nvSpPr>
          <p:cNvPr id="19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endParaRPr lang="zh-CN"/>
          </a:p>
        </p:txBody>
      </p:sp>
      <p:grpSp>
        <p:nvGrpSpPr>
          <p:cNvPr id="55300" name="Group 19"/>
          <p:cNvGrpSpPr>
            <a:grpSpLocks/>
          </p:cNvGrpSpPr>
          <p:nvPr/>
        </p:nvGrpSpPr>
        <p:grpSpPr bwMode="auto">
          <a:xfrm>
            <a:off x="949325" y="1981200"/>
            <a:ext cx="3433763" cy="3317875"/>
            <a:chOff x="513" y="1229"/>
            <a:chExt cx="1850" cy="2029"/>
          </a:xfrm>
        </p:grpSpPr>
        <p:pic>
          <p:nvPicPr>
            <p:cNvPr id="55312" name="Picture 5" descr="Record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3" y="1229"/>
              <a:ext cx="1850" cy="20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5313" name="Freeform 14"/>
            <p:cNvSpPr>
              <a:spLocks/>
            </p:cNvSpPr>
            <p:nvPr/>
          </p:nvSpPr>
          <p:spPr bwMode="auto">
            <a:xfrm>
              <a:off x="1359" y="1611"/>
              <a:ext cx="375" cy="1422"/>
            </a:xfrm>
            <a:custGeom>
              <a:avLst/>
              <a:gdLst>
                <a:gd name="T0" fmla="*/ 3 w 375"/>
                <a:gd name="T1" fmla="*/ 0 h 1422"/>
                <a:gd name="T2" fmla="*/ 0 w 375"/>
                <a:gd name="T3" fmla="*/ 1314 h 1422"/>
                <a:gd name="T4" fmla="*/ 369 w 375"/>
                <a:gd name="T5" fmla="*/ 1422 h 1422"/>
                <a:gd name="T6" fmla="*/ 375 w 375"/>
                <a:gd name="T7" fmla="*/ 90 h 1422"/>
                <a:gd name="T8" fmla="*/ 3 w 375"/>
                <a:gd name="T9" fmla="*/ 0 h 142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75"/>
                <a:gd name="T16" fmla="*/ 0 h 1422"/>
                <a:gd name="T17" fmla="*/ 375 w 375"/>
                <a:gd name="T18" fmla="*/ 1422 h 142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75" h="1422">
                  <a:moveTo>
                    <a:pt x="3" y="0"/>
                  </a:moveTo>
                  <a:lnTo>
                    <a:pt x="0" y="1314"/>
                  </a:lnTo>
                  <a:lnTo>
                    <a:pt x="369" y="1422"/>
                  </a:lnTo>
                  <a:lnTo>
                    <a:pt x="375" y="9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FFCC99">
                <a:alpha val="58823"/>
              </a:srgbClr>
            </a:solidFill>
            <a:ln w="9525">
              <a:solidFill>
                <a:srgbClr val="333333"/>
              </a:solidFill>
              <a:round/>
              <a:headEnd/>
              <a:tailEnd/>
            </a:ln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55314" name="Freeform 16"/>
            <p:cNvSpPr>
              <a:spLocks/>
            </p:cNvSpPr>
            <p:nvPr/>
          </p:nvSpPr>
          <p:spPr bwMode="auto">
            <a:xfrm>
              <a:off x="843" y="2586"/>
              <a:ext cx="516" cy="279"/>
            </a:xfrm>
            <a:custGeom>
              <a:avLst/>
              <a:gdLst>
                <a:gd name="T0" fmla="*/ 0 w 516"/>
                <a:gd name="T1" fmla="*/ 0 h 279"/>
                <a:gd name="T2" fmla="*/ 0 w 516"/>
                <a:gd name="T3" fmla="*/ 129 h 279"/>
                <a:gd name="T4" fmla="*/ 516 w 516"/>
                <a:gd name="T5" fmla="*/ 279 h 279"/>
                <a:gd name="T6" fmla="*/ 516 w 516"/>
                <a:gd name="T7" fmla="*/ 141 h 279"/>
                <a:gd name="T8" fmla="*/ 0 w 516"/>
                <a:gd name="T9" fmla="*/ 0 h 27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16"/>
                <a:gd name="T16" fmla="*/ 0 h 279"/>
                <a:gd name="T17" fmla="*/ 516 w 516"/>
                <a:gd name="T18" fmla="*/ 279 h 27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16" h="279">
                  <a:moveTo>
                    <a:pt x="0" y="0"/>
                  </a:moveTo>
                  <a:lnTo>
                    <a:pt x="0" y="129"/>
                  </a:lnTo>
                  <a:lnTo>
                    <a:pt x="516" y="279"/>
                  </a:lnTo>
                  <a:lnTo>
                    <a:pt x="516" y="1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99">
                <a:alpha val="56862"/>
              </a:srgbClr>
            </a:solidFill>
            <a:ln w="9525">
              <a:solidFill>
                <a:srgbClr val="333333"/>
              </a:solidFill>
              <a:round/>
              <a:headEnd/>
              <a:tailEnd/>
            </a:ln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55315" name="Freeform 18"/>
            <p:cNvSpPr>
              <a:spLocks/>
            </p:cNvSpPr>
            <p:nvPr/>
          </p:nvSpPr>
          <p:spPr bwMode="auto">
            <a:xfrm>
              <a:off x="1905" y="2877"/>
              <a:ext cx="318" cy="231"/>
            </a:xfrm>
            <a:custGeom>
              <a:avLst/>
              <a:gdLst>
                <a:gd name="T0" fmla="*/ 0 w 318"/>
                <a:gd name="T1" fmla="*/ 0 h 231"/>
                <a:gd name="T2" fmla="*/ 0 w 318"/>
                <a:gd name="T3" fmla="*/ 141 h 231"/>
                <a:gd name="T4" fmla="*/ 318 w 318"/>
                <a:gd name="T5" fmla="*/ 231 h 231"/>
                <a:gd name="T6" fmla="*/ 315 w 318"/>
                <a:gd name="T7" fmla="*/ 90 h 231"/>
                <a:gd name="T8" fmla="*/ 0 w 318"/>
                <a:gd name="T9" fmla="*/ 0 h 23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18"/>
                <a:gd name="T16" fmla="*/ 0 h 231"/>
                <a:gd name="T17" fmla="*/ 318 w 318"/>
                <a:gd name="T18" fmla="*/ 231 h 23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18" h="231">
                  <a:moveTo>
                    <a:pt x="0" y="0"/>
                  </a:moveTo>
                  <a:lnTo>
                    <a:pt x="0" y="141"/>
                  </a:lnTo>
                  <a:lnTo>
                    <a:pt x="318" y="231"/>
                  </a:lnTo>
                  <a:lnTo>
                    <a:pt x="315" y="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99">
                <a:alpha val="56862"/>
              </a:srgbClr>
            </a:solidFill>
            <a:ln w="9525">
              <a:solidFill>
                <a:srgbClr val="333333"/>
              </a:solidFill>
              <a:round/>
              <a:headEnd/>
              <a:tailEnd/>
            </a:ln>
          </p:spPr>
          <p:txBody>
            <a:bodyPr anchor="ctr"/>
            <a:lstStyle/>
            <a:p>
              <a:endParaRPr lang="zh-CN" altLang="en-US"/>
            </a:p>
          </p:txBody>
        </p:sp>
      </p:grpSp>
      <p:pic>
        <p:nvPicPr>
          <p:cNvPr id="1568776" name="Picture 21" descr="Recor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125" y="4267200"/>
            <a:ext cx="1408113" cy="154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68777" name="Picture 25" descr="Recor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0625" y="4546600"/>
            <a:ext cx="1408113" cy="154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68778" name="Freeform 26"/>
          <p:cNvSpPr>
            <a:spLocks/>
          </p:cNvSpPr>
          <p:nvPr/>
        </p:nvSpPr>
        <p:spPr bwMode="auto">
          <a:xfrm>
            <a:off x="2701925" y="1905000"/>
            <a:ext cx="314325" cy="874713"/>
          </a:xfrm>
          <a:custGeom>
            <a:avLst/>
            <a:gdLst>
              <a:gd name="T0" fmla="*/ 2147483646 w 204"/>
              <a:gd name="T1" fmla="*/ 2147483646 h 558"/>
              <a:gd name="T2" fmla="*/ 2147483646 w 204"/>
              <a:gd name="T3" fmla="*/ 2147483646 h 558"/>
              <a:gd name="T4" fmla="*/ 2147483646 w 204"/>
              <a:gd name="T5" fmla="*/ 2147483646 h 558"/>
              <a:gd name="T6" fmla="*/ 0 w 204"/>
              <a:gd name="T7" fmla="*/ 2147483646 h 558"/>
              <a:gd name="T8" fmla="*/ 2147483646 w 204"/>
              <a:gd name="T9" fmla="*/ 2147483646 h 558"/>
              <a:gd name="T10" fmla="*/ 2147483646 w 204"/>
              <a:gd name="T11" fmla="*/ 0 h 558"/>
              <a:gd name="T12" fmla="*/ 2147483646 w 204"/>
              <a:gd name="T13" fmla="*/ 0 h 558"/>
              <a:gd name="T14" fmla="*/ 2147483646 w 204"/>
              <a:gd name="T15" fmla="*/ 2147483646 h 558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204"/>
              <a:gd name="T25" fmla="*/ 0 h 558"/>
              <a:gd name="T26" fmla="*/ 204 w 204"/>
              <a:gd name="T27" fmla="*/ 558 h 558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04" h="558">
                <a:moveTo>
                  <a:pt x="146" y="320"/>
                </a:moveTo>
                <a:lnTo>
                  <a:pt x="204" y="305"/>
                </a:lnTo>
                <a:lnTo>
                  <a:pt x="106" y="558"/>
                </a:lnTo>
                <a:lnTo>
                  <a:pt x="0" y="307"/>
                </a:lnTo>
                <a:lnTo>
                  <a:pt x="56" y="318"/>
                </a:lnTo>
                <a:lnTo>
                  <a:pt x="75" y="0"/>
                </a:lnTo>
                <a:lnTo>
                  <a:pt x="126" y="0"/>
                </a:lnTo>
                <a:lnTo>
                  <a:pt x="146" y="320"/>
                </a:lnTo>
                <a:close/>
              </a:path>
            </a:pathLst>
          </a:custGeom>
          <a:solidFill>
            <a:srgbClr val="FF0000">
              <a:alpha val="74901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68779" name="Freeform 27"/>
          <p:cNvSpPr>
            <a:spLocks/>
          </p:cNvSpPr>
          <p:nvPr/>
        </p:nvSpPr>
        <p:spPr bwMode="auto">
          <a:xfrm rot="-9736838">
            <a:off x="2016125" y="4724400"/>
            <a:ext cx="1630363" cy="500063"/>
          </a:xfrm>
          <a:custGeom>
            <a:avLst/>
            <a:gdLst>
              <a:gd name="T0" fmla="*/ 2147483646 w 2181"/>
              <a:gd name="T1" fmla="*/ 2147483646 h 439"/>
              <a:gd name="T2" fmla="*/ 2147483646 w 2181"/>
              <a:gd name="T3" fmla="*/ 2147483646 h 439"/>
              <a:gd name="T4" fmla="*/ 2147483646 w 2181"/>
              <a:gd name="T5" fmla="*/ 2147483646 h 439"/>
              <a:gd name="T6" fmla="*/ 2147483646 w 2181"/>
              <a:gd name="T7" fmla="*/ 2147483646 h 439"/>
              <a:gd name="T8" fmla="*/ 2147483646 w 2181"/>
              <a:gd name="T9" fmla="*/ 2147483646 h 439"/>
              <a:gd name="T10" fmla="*/ 2147483646 w 2181"/>
              <a:gd name="T11" fmla="*/ 2147483646 h 439"/>
              <a:gd name="T12" fmla="*/ 2147483646 w 2181"/>
              <a:gd name="T13" fmla="*/ 2147483646 h 439"/>
              <a:gd name="T14" fmla="*/ 2147483646 w 2181"/>
              <a:gd name="T15" fmla="*/ 2147483646 h 439"/>
              <a:gd name="T16" fmla="*/ 2147483646 w 2181"/>
              <a:gd name="T17" fmla="*/ 2147483646 h 439"/>
              <a:gd name="T18" fmla="*/ 2147483646 w 2181"/>
              <a:gd name="T19" fmla="*/ 2147483646 h 439"/>
              <a:gd name="T20" fmla="*/ 2147483646 w 2181"/>
              <a:gd name="T21" fmla="*/ 2147483646 h 439"/>
              <a:gd name="T22" fmla="*/ 0 w 2181"/>
              <a:gd name="T23" fmla="*/ 2147483646 h 439"/>
              <a:gd name="T24" fmla="*/ 2147483646 w 2181"/>
              <a:gd name="T25" fmla="*/ 2147483646 h 439"/>
              <a:gd name="T26" fmla="*/ 2147483646 w 2181"/>
              <a:gd name="T27" fmla="*/ 0 h 439"/>
              <a:gd name="T28" fmla="*/ 2147483646 w 2181"/>
              <a:gd name="T29" fmla="*/ 0 h 439"/>
              <a:gd name="T30" fmla="*/ 2147483646 w 2181"/>
              <a:gd name="T31" fmla="*/ 0 h 439"/>
              <a:gd name="T32" fmla="*/ 2147483646 w 2181"/>
              <a:gd name="T33" fmla="*/ 0 h 439"/>
              <a:gd name="T34" fmla="*/ 2147483646 w 2181"/>
              <a:gd name="T35" fmla="*/ 0 h 439"/>
              <a:gd name="T36" fmla="*/ 2147483646 w 2181"/>
              <a:gd name="T37" fmla="*/ 0 h 439"/>
              <a:gd name="T38" fmla="*/ 2147483646 w 2181"/>
              <a:gd name="T39" fmla="*/ 2147483646 h 439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w 2181"/>
              <a:gd name="T61" fmla="*/ 0 h 439"/>
              <a:gd name="T62" fmla="*/ 2181 w 2181"/>
              <a:gd name="T63" fmla="*/ 439 h 439"/>
            </a:gdLst>
            <a:ahLst/>
            <a:cxnLst>
              <a:cxn ang="T40">
                <a:pos x="T0" y="T1"/>
              </a:cxn>
              <a:cxn ang="T41">
                <a:pos x="T2" y="T3"/>
              </a:cxn>
              <a:cxn ang="T42">
                <a:pos x="T4" y="T5"/>
              </a:cxn>
              <a:cxn ang="T43">
                <a:pos x="T6" y="T7"/>
              </a:cxn>
              <a:cxn ang="T44">
                <a:pos x="T8" y="T9"/>
              </a:cxn>
              <a:cxn ang="T45">
                <a:pos x="T10" y="T11"/>
              </a:cxn>
              <a:cxn ang="T46">
                <a:pos x="T12" y="T13"/>
              </a:cxn>
              <a:cxn ang="T47">
                <a:pos x="T14" y="T15"/>
              </a:cxn>
              <a:cxn ang="T48">
                <a:pos x="T16" y="T17"/>
              </a:cxn>
              <a:cxn ang="T49">
                <a:pos x="T18" y="T19"/>
              </a:cxn>
              <a:cxn ang="T50">
                <a:pos x="T20" y="T21"/>
              </a:cxn>
              <a:cxn ang="T51">
                <a:pos x="T22" y="T23"/>
              </a:cxn>
              <a:cxn ang="T52">
                <a:pos x="T24" y="T25"/>
              </a:cxn>
              <a:cxn ang="T53">
                <a:pos x="T26" y="T27"/>
              </a:cxn>
              <a:cxn ang="T54">
                <a:pos x="T28" y="T29"/>
              </a:cxn>
              <a:cxn ang="T55">
                <a:pos x="T30" y="T31"/>
              </a:cxn>
              <a:cxn ang="T56">
                <a:pos x="T32" y="T33"/>
              </a:cxn>
              <a:cxn ang="T57">
                <a:pos x="T34" y="T35"/>
              </a:cxn>
              <a:cxn ang="T58">
                <a:pos x="T36" y="T37"/>
              </a:cxn>
              <a:cxn ang="T59">
                <a:pos x="T38" y="T39"/>
              </a:cxn>
            </a:cxnLst>
            <a:rect l="T60" t="T61" r="T62" b="T63"/>
            <a:pathLst>
              <a:path w="2181" h="439">
                <a:moveTo>
                  <a:pt x="2123" y="256"/>
                </a:moveTo>
                <a:lnTo>
                  <a:pt x="2181" y="245"/>
                </a:lnTo>
                <a:lnTo>
                  <a:pt x="2088" y="439"/>
                </a:lnTo>
                <a:lnTo>
                  <a:pt x="1988" y="246"/>
                </a:lnTo>
                <a:lnTo>
                  <a:pt x="2044" y="255"/>
                </a:lnTo>
                <a:lnTo>
                  <a:pt x="2054" y="62"/>
                </a:lnTo>
                <a:lnTo>
                  <a:pt x="1088" y="62"/>
                </a:lnTo>
                <a:lnTo>
                  <a:pt x="123" y="62"/>
                </a:lnTo>
                <a:lnTo>
                  <a:pt x="135" y="256"/>
                </a:lnTo>
                <a:lnTo>
                  <a:pt x="191" y="245"/>
                </a:lnTo>
                <a:lnTo>
                  <a:pt x="98" y="439"/>
                </a:lnTo>
                <a:lnTo>
                  <a:pt x="0" y="246"/>
                </a:lnTo>
                <a:lnTo>
                  <a:pt x="54" y="255"/>
                </a:lnTo>
                <a:lnTo>
                  <a:pt x="68" y="0"/>
                </a:lnTo>
                <a:lnTo>
                  <a:pt x="71" y="0"/>
                </a:lnTo>
                <a:lnTo>
                  <a:pt x="120" y="0"/>
                </a:lnTo>
                <a:lnTo>
                  <a:pt x="1088" y="0"/>
                </a:lnTo>
                <a:lnTo>
                  <a:pt x="2058" y="0"/>
                </a:lnTo>
                <a:lnTo>
                  <a:pt x="2109" y="0"/>
                </a:lnTo>
                <a:lnTo>
                  <a:pt x="2123" y="256"/>
                </a:lnTo>
                <a:close/>
              </a:path>
            </a:pathLst>
          </a:custGeom>
          <a:solidFill>
            <a:srgbClr val="FF0000">
              <a:alpha val="74901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10800000"/>
          <a:lstStyle/>
          <a:p>
            <a:endParaRPr lang="zh-CN" altLang="en-US"/>
          </a:p>
        </p:txBody>
      </p:sp>
      <p:grpSp>
        <p:nvGrpSpPr>
          <p:cNvPr id="1568780" name="Group 30"/>
          <p:cNvGrpSpPr>
            <a:grpSpLocks/>
          </p:cNvGrpSpPr>
          <p:nvPr/>
        </p:nvGrpSpPr>
        <p:grpSpPr bwMode="auto">
          <a:xfrm rot="648426">
            <a:off x="3997325" y="4953000"/>
            <a:ext cx="2249488" cy="330200"/>
            <a:chOff x="920" y="3597"/>
            <a:chExt cx="1417" cy="208"/>
          </a:xfrm>
        </p:grpSpPr>
        <p:sp>
          <p:nvSpPr>
            <p:cNvPr id="55310" name="Freeform 28"/>
            <p:cNvSpPr>
              <a:spLocks/>
            </p:cNvSpPr>
            <p:nvPr/>
          </p:nvSpPr>
          <p:spPr bwMode="auto">
            <a:xfrm>
              <a:off x="1475" y="3597"/>
              <a:ext cx="862" cy="208"/>
            </a:xfrm>
            <a:custGeom>
              <a:avLst/>
              <a:gdLst>
                <a:gd name="T0" fmla="*/ 667 w 843"/>
                <a:gd name="T1" fmla="*/ 59 h 207"/>
                <a:gd name="T2" fmla="*/ 662 w 843"/>
                <a:gd name="T3" fmla="*/ 30 h 207"/>
                <a:gd name="T4" fmla="*/ 656 w 843"/>
                <a:gd name="T5" fmla="*/ 0 h 207"/>
                <a:gd name="T6" fmla="*/ 822 w 843"/>
                <a:gd name="T7" fmla="*/ 53 h 207"/>
                <a:gd name="T8" fmla="*/ 935 w 843"/>
                <a:gd name="T9" fmla="*/ 91 h 207"/>
                <a:gd name="T10" fmla="*/ 985 w 843"/>
                <a:gd name="T11" fmla="*/ 115 h 207"/>
                <a:gd name="T12" fmla="*/ 973 w 843"/>
                <a:gd name="T13" fmla="*/ 120 h 207"/>
                <a:gd name="T14" fmla="*/ 935 w 843"/>
                <a:gd name="T15" fmla="*/ 131 h 207"/>
                <a:gd name="T16" fmla="*/ 822 w 843"/>
                <a:gd name="T17" fmla="*/ 165 h 207"/>
                <a:gd name="T18" fmla="*/ 656 w 843"/>
                <a:gd name="T19" fmla="*/ 214 h 207"/>
                <a:gd name="T20" fmla="*/ 667 w 843"/>
                <a:gd name="T21" fmla="*/ 156 h 207"/>
                <a:gd name="T22" fmla="*/ 0 w 843"/>
                <a:gd name="T23" fmla="*/ 115 h 207"/>
                <a:gd name="T24" fmla="*/ 667 w 843"/>
                <a:gd name="T25" fmla="*/ 59 h 207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843"/>
                <a:gd name="T40" fmla="*/ 0 h 207"/>
                <a:gd name="T41" fmla="*/ 843 w 843"/>
                <a:gd name="T42" fmla="*/ 207 h 207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843" h="207">
                  <a:moveTo>
                    <a:pt x="571" y="59"/>
                  </a:moveTo>
                  <a:lnTo>
                    <a:pt x="566" y="30"/>
                  </a:lnTo>
                  <a:lnTo>
                    <a:pt x="561" y="0"/>
                  </a:lnTo>
                  <a:lnTo>
                    <a:pt x="703" y="53"/>
                  </a:lnTo>
                  <a:lnTo>
                    <a:pt x="800" y="91"/>
                  </a:lnTo>
                  <a:lnTo>
                    <a:pt x="843" y="108"/>
                  </a:lnTo>
                  <a:lnTo>
                    <a:pt x="832" y="113"/>
                  </a:lnTo>
                  <a:lnTo>
                    <a:pt x="800" y="124"/>
                  </a:lnTo>
                  <a:lnTo>
                    <a:pt x="703" y="158"/>
                  </a:lnTo>
                  <a:lnTo>
                    <a:pt x="561" y="207"/>
                  </a:lnTo>
                  <a:lnTo>
                    <a:pt x="571" y="149"/>
                  </a:lnTo>
                  <a:lnTo>
                    <a:pt x="0" y="108"/>
                  </a:lnTo>
                  <a:lnTo>
                    <a:pt x="571" y="59"/>
                  </a:lnTo>
                  <a:close/>
                </a:path>
              </a:pathLst>
            </a:custGeom>
            <a:solidFill>
              <a:srgbClr val="FF0000">
                <a:alpha val="74901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5311" name="Freeform 29"/>
            <p:cNvSpPr>
              <a:spLocks/>
            </p:cNvSpPr>
            <p:nvPr/>
          </p:nvSpPr>
          <p:spPr bwMode="auto">
            <a:xfrm>
              <a:off x="920" y="3597"/>
              <a:ext cx="862" cy="208"/>
            </a:xfrm>
            <a:custGeom>
              <a:avLst/>
              <a:gdLst>
                <a:gd name="T0" fmla="*/ 320 w 843"/>
                <a:gd name="T1" fmla="*/ 59 h 207"/>
                <a:gd name="T2" fmla="*/ 325 w 843"/>
                <a:gd name="T3" fmla="*/ 30 h 207"/>
                <a:gd name="T4" fmla="*/ 329 w 843"/>
                <a:gd name="T5" fmla="*/ 0 h 207"/>
                <a:gd name="T6" fmla="*/ 162 w 843"/>
                <a:gd name="T7" fmla="*/ 53 h 207"/>
                <a:gd name="T8" fmla="*/ 50 w 843"/>
                <a:gd name="T9" fmla="*/ 91 h 207"/>
                <a:gd name="T10" fmla="*/ 0 w 843"/>
                <a:gd name="T11" fmla="*/ 115 h 207"/>
                <a:gd name="T12" fmla="*/ 13 w 843"/>
                <a:gd name="T13" fmla="*/ 120 h 207"/>
                <a:gd name="T14" fmla="*/ 52 w 843"/>
                <a:gd name="T15" fmla="*/ 131 h 207"/>
                <a:gd name="T16" fmla="*/ 165 w 843"/>
                <a:gd name="T17" fmla="*/ 165 h 207"/>
                <a:gd name="T18" fmla="*/ 332 w 843"/>
                <a:gd name="T19" fmla="*/ 214 h 207"/>
                <a:gd name="T20" fmla="*/ 318 w 843"/>
                <a:gd name="T21" fmla="*/ 156 h 207"/>
                <a:gd name="T22" fmla="*/ 985 w 843"/>
                <a:gd name="T23" fmla="*/ 115 h 207"/>
                <a:gd name="T24" fmla="*/ 320 w 843"/>
                <a:gd name="T25" fmla="*/ 59 h 207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843"/>
                <a:gd name="T40" fmla="*/ 0 h 207"/>
                <a:gd name="T41" fmla="*/ 843 w 843"/>
                <a:gd name="T42" fmla="*/ 207 h 207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843" h="207">
                  <a:moveTo>
                    <a:pt x="274" y="59"/>
                  </a:moveTo>
                  <a:lnTo>
                    <a:pt x="278" y="30"/>
                  </a:lnTo>
                  <a:lnTo>
                    <a:pt x="282" y="0"/>
                  </a:lnTo>
                  <a:lnTo>
                    <a:pt x="140" y="53"/>
                  </a:lnTo>
                  <a:lnTo>
                    <a:pt x="43" y="91"/>
                  </a:lnTo>
                  <a:lnTo>
                    <a:pt x="0" y="108"/>
                  </a:lnTo>
                  <a:lnTo>
                    <a:pt x="13" y="113"/>
                  </a:lnTo>
                  <a:lnTo>
                    <a:pt x="45" y="124"/>
                  </a:lnTo>
                  <a:lnTo>
                    <a:pt x="142" y="158"/>
                  </a:lnTo>
                  <a:lnTo>
                    <a:pt x="284" y="207"/>
                  </a:lnTo>
                  <a:lnTo>
                    <a:pt x="272" y="149"/>
                  </a:lnTo>
                  <a:lnTo>
                    <a:pt x="843" y="108"/>
                  </a:lnTo>
                  <a:lnTo>
                    <a:pt x="274" y="59"/>
                  </a:lnTo>
                  <a:close/>
                </a:path>
              </a:pathLst>
            </a:custGeom>
            <a:solidFill>
              <a:srgbClr val="FF0000">
                <a:alpha val="74901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568783" name="Text Box 31"/>
          <p:cNvSpPr txBox="1">
            <a:spLocks noChangeArrowheads="1"/>
          </p:cNvSpPr>
          <p:nvPr/>
        </p:nvSpPr>
        <p:spPr bwMode="auto">
          <a:xfrm>
            <a:off x="1177925" y="1219200"/>
            <a:ext cx="3394075" cy="466725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339966"/>
              </a:buClr>
              <a:buFont typeface="Wingdings" panose="05000000000000000000" pitchFamily="2" charset="2"/>
              <a:buChar char="q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SzPct val="90000"/>
              <a:buFont typeface="Wingdings" panose="05000000000000000000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339966"/>
              </a:buClr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zh-CN" altLang="en-GB" sz="2400">
                <a:solidFill>
                  <a:srgbClr val="333399"/>
                </a:solidFill>
                <a:latin typeface="黑体" panose="02010609060101010101" pitchFamily="49" charset="-122"/>
              </a:rPr>
              <a:t>用户定义完整性（列） </a:t>
            </a:r>
            <a:endParaRPr lang="zh-CN" altLang="en-US" sz="2400">
              <a:solidFill>
                <a:srgbClr val="333399"/>
              </a:solidFill>
              <a:latin typeface="黑体" panose="02010609060101010101" pitchFamily="49" charset="-122"/>
            </a:endParaRPr>
          </a:p>
        </p:txBody>
      </p:sp>
      <p:sp>
        <p:nvSpPr>
          <p:cNvPr id="1568784" name="Freeform 34"/>
          <p:cNvSpPr>
            <a:spLocks/>
          </p:cNvSpPr>
          <p:nvPr/>
        </p:nvSpPr>
        <p:spPr bwMode="auto">
          <a:xfrm rot="648426">
            <a:off x="4016375" y="3594100"/>
            <a:ext cx="1368425" cy="330200"/>
          </a:xfrm>
          <a:custGeom>
            <a:avLst/>
            <a:gdLst>
              <a:gd name="T0" fmla="*/ 2147483646 w 843"/>
              <a:gd name="T1" fmla="*/ 2147483646 h 207"/>
              <a:gd name="T2" fmla="*/ 2147483646 w 843"/>
              <a:gd name="T3" fmla="*/ 2147483646 h 207"/>
              <a:gd name="T4" fmla="*/ 2147483646 w 843"/>
              <a:gd name="T5" fmla="*/ 0 h 207"/>
              <a:gd name="T6" fmla="*/ 2147483646 w 843"/>
              <a:gd name="T7" fmla="*/ 2147483646 h 207"/>
              <a:gd name="T8" fmla="*/ 2147483646 w 843"/>
              <a:gd name="T9" fmla="*/ 2147483646 h 207"/>
              <a:gd name="T10" fmla="*/ 0 w 843"/>
              <a:gd name="T11" fmla="*/ 2147483646 h 207"/>
              <a:gd name="T12" fmla="*/ 2147483646 w 843"/>
              <a:gd name="T13" fmla="*/ 2147483646 h 207"/>
              <a:gd name="T14" fmla="*/ 2147483646 w 843"/>
              <a:gd name="T15" fmla="*/ 2147483646 h 207"/>
              <a:gd name="T16" fmla="*/ 2147483646 w 843"/>
              <a:gd name="T17" fmla="*/ 2147483646 h 207"/>
              <a:gd name="T18" fmla="*/ 2147483646 w 843"/>
              <a:gd name="T19" fmla="*/ 2147483646 h 207"/>
              <a:gd name="T20" fmla="*/ 2147483646 w 843"/>
              <a:gd name="T21" fmla="*/ 2147483646 h 207"/>
              <a:gd name="T22" fmla="*/ 2147483646 w 843"/>
              <a:gd name="T23" fmla="*/ 2147483646 h 207"/>
              <a:gd name="T24" fmla="*/ 2147483646 w 843"/>
              <a:gd name="T25" fmla="*/ 2147483646 h 207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843"/>
              <a:gd name="T40" fmla="*/ 0 h 207"/>
              <a:gd name="T41" fmla="*/ 843 w 843"/>
              <a:gd name="T42" fmla="*/ 207 h 207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843" h="207">
                <a:moveTo>
                  <a:pt x="274" y="59"/>
                </a:moveTo>
                <a:lnTo>
                  <a:pt x="278" y="30"/>
                </a:lnTo>
                <a:lnTo>
                  <a:pt x="282" y="0"/>
                </a:lnTo>
                <a:lnTo>
                  <a:pt x="140" y="53"/>
                </a:lnTo>
                <a:lnTo>
                  <a:pt x="43" y="91"/>
                </a:lnTo>
                <a:lnTo>
                  <a:pt x="0" y="108"/>
                </a:lnTo>
                <a:lnTo>
                  <a:pt x="13" y="113"/>
                </a:lnTo>
                <a:lnTo>
                  <a:pt x="45" y="124"/>
                </a:lnTo>
                <a:lnTo>
                  <a:pt x="142" y="158"/>
                </a:lnTo>
                <a:lnTo>
                  <a:pt x="284" y="207"/>
                </a:lnTo>
                <a:lnTo>
                  <a:pt x="272" y="149"/>
                </a:lnTo>
                <a:lnTo>
                  <a:pt x="843" y="108"/>
                </a:lnTo>
                <a:lnTo>
                  <a:pt x="274" y="59"/>
                </a:lnTo>
                <a:close/>
              </a:path>
            </a:pathLst>
          </a:custGeom>
          <a:solidFill>
            <a:srgbClr val="FF0000">
              <a:alpha val="74901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68785" name="Text Box 35"/>
          <p:cNvSpPr txBox="1">
            <a:spLocks noChangeArrowheads="1"/>
          </p:cNvSpPr>
          <p:nvPr/>
        </p:nvSpPr>
        <p:spPr bwMode="auto">
          <a:xfrm>
            <a:off x="5673725" y="3581400"/>
            <a:ext cx="2784475" cy="466725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339966"/>
              </a:buClr>
              <a:buFont typeface="Wingdings" panose="05000000000000000000" pitchFamily="2" charset="2"/>
              <a:buChar char="q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SzPct val="90000"/>
              <a:buFont typeface="Wingdings" panose="05000000000000000000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339966"/>
              </a:buClr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zh-CN" altLang="en-GB" sz="2400">
                <a:solidFill>
                  <a:srgbClr val="333399"/>
                </a:solidFill>
                <a:latin typeface="黑体" panose="02010609060101010101" pitchFamily="49" charset="-122"/>
              </a:rPr>
              <a:t>实体完整性（行） </a:t>
            </a:r>
            <a:endParaRPr lang="zh-CN" altLang="en-US" sz="2400">
              <a:solidFill>
                <a:srgbClr val="333399"/>
              </a:solidFill>
              <a:latin typeface="黑体" panose="02010609060101010101" pitchFamily="49" charset="-122"/>
            </a:endParaRPr>
          </a:p>
        </p:txBody>
      </p:sp>
      <p:sp>
        <p:nvSpPr>
          <p:cNvPr id="1568786" name="Text Box 36"/>
          <p:cNvSpPr txBox="1">
            <a:spLocks noChangeArrowheads="1"/>
          </p:cNvSpPr>
          <p:nvPr/>
        </p:nvSpPr>
        <p:spPr bwMode="auto">
          <a:xfrm>
            <a:off x="1787525" y="5562600"/>
            <a:ext cx="3546475" cy="831850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339966"/>
              </a:buClr>
              <a:buFont typeface="Wingdings" panose="05000000000000000000" pitchFamily="2" charset="2"/>
              <a:buChar char="q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SzPct val="90000"/>
              <a:buFont typeface="Wingdings" panose="05000000000000000000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339966"/>
              </a:buClr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zh-CN" altLang="en-GB" sz="2400">
                <a:solidFill>
                  <a:srgbClr val="333399"/>
                </a:solidFill>
                <a:latin typeface="黑体" panose="02010609060101010101" pitchFamily="49" charset="-122"/>
              </a:rPr>
              <a:t>参照完整性</a:t>
            </a:r>
          </a:p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zh-CN" altLang="en-GB" sz="2400">
                <a:solidFill>
                  <a:srgbClr val="333399"/>
                </a:solidFill>
                <a:latin typeface="黑体" panose="02010609060101010101" pitchFamily="49" charset="-122"/>
              </a:rPr>
              <a:t>（表间或同表的列之间）</a:t>
            </a:r>
            <a:endParaRPr lang="zh-CN" altLang="en-US" sz="2400">
              <a:solidFill>
                <a:srgbClr val="333399"/>
              </a:solidFill>
              <a:latin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8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5687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8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5687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35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" dur="1000" fill="hold"/>
                                        <p:tgtEl>
                                          <p:spTgt spid="1568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8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5687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8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5687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8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5687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8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5687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8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15687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35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5" dur="1000" fill="hold"/>
                                        <p:tgtEl>
                                          <p:spTgt spid="1568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35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7" dur="1000" fill="hold"/>
                                        <p:tgtEl>
                                          <p:spTgt spid="1568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8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5687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8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15687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35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9" dur="1000" fill="hold"/>
                                        <p:tgtEl>
                                          <p:spTgt spid="1568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68778" grpId="0" animBg="1"/>
      <p:bldP spid="1568778" grpId="1" animBg="1"/>
      <p:bldP spid="1568779" grpId="0" animBg="1"/>
      <p:bldP spid="1568779" grpId="1" animBg="1"/>
      <p:bldP spid="1568783" grpId="0" animBg="1"/>
      <p:bldP spid="1568784" grpId="0" animBg="1"/>
      <p:bldP spid="1568784" grpId="1" animBg="1"/>
      <p:bldP spid="1568785" grpId="0" animBg="1"/>
      <p:bldP spid="1568786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实体完整性</a:t>
            </a:r>
          </a:p>
        </p:txBody>
      </p:sp>
      <p:sp>
        <p:nvSpPr>
          <p:cNvPr id="57347" name="Rectangle 3"/>
          <p:cNvSpPr>
            <a:spLocks noChangeArrowheads="1"/>
          </p:cNvSpPr>
          <p:nvPr/>
        </p:nvSpPr>
        <p:spPr bwMode="auto">
          <a:xfrm>
            <a:off x="684213" y="1268413"/>
            <a:ext cx="7848600" cy="592137"/>
          </a:xfrm>
          <a:prstGeom prst="rect">
            <a:avLst/>
          </a:prstGeom>
          <a:gradFill rotWithShape="1">
            <a:gsLst>
              <a:gs pos="0">
                <a:srgbClr val="9999FF"/>
              </a:gs>
              <a:gs pos="100000">
                <a:srgbClr val="FFFFFF"/>
              </a:gs>
            </a:gsLst>
            <a:path path="rect">
              <a:fillToRect r="100000" b="100000"/>
            </a:path>
          </a:gradFill>
          <a:ln w="12700" algn="ctr">
            <a:solidFill>
              <a:schemeClr val="hlink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rgbClr val="339966"/>
              </a:buClr>
              <a:buFont typeface="Wingdings" panose="05000000000000000000" pitchFamily="2" charset="2"/>
              <a:buChar char="q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SzPct val="90000"/>
              <a:buFont typeface="Wingdings" panose="05000000000000000000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339966"/>
              </a:buClr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sz="3200">
                <a:solidFill>
                  <a:srgbClr val="333399"/>
                </a:solidFill>
                <a:latin typeface="Arial Unicode MS" panose="020B0604020202020204" pitchFamily="34" charset="-122"/>
                <a:ea typeface="Mangal"/>
                <a:cs typeface="Mangal"/>
              </a:rPr>
              <a:t>主键</a:t>
            </a:r>
          </a:p>
        </p:txBody>
      </p:sp>
      <p:graphicFrame>
        <p:nvGraphicFramePr>
          <p:cNvPr id="1483780" name="Group 4"/>
          <p:cNvGraphicFramePr>
            <a:graphicFrameLocks noGrp="1"/>
          </p:cNvGraphicFramePr>
          <p:nvPr/>
        </p:nvGraphicFramePr>
        <p:xfrm>
          <a:off x="3492500" y="2924175"/>
          <a:ext cx="4953000" cy="1976440"/>
        </p:xfrm>
        <a:graphic>
          <a:graphicData uri="http://schemas.openxmlformats.org/drawingml/2006/table">
            <a:tbl>
              <a:tblPr/>
              <a:tblGrid>
                <a:gridCol w="1238250"/>
                <a:gridCol w="1238250"/>
                <a:gridCol w="1238250"/>
                <a:gridCol w="1238250"/>
              </a:tblGrid>
              <a:tr h="3952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宋体" panose="02010600030101010101" pitchFamily="2" charset="-122"/>
                          <a:ea typeface="黑体" panose="02010609060101010101" pitchFamily="49" charset="-122"/>
                        </a:rPr>
                        <a:t> </a:t>
                      </a:r>
                      <a:r>
                        <a:rPr kumimoji="0" lang="zh-CN" alt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宋体" panose="02010600030101010101" pitchFamily="2" charset="-122"/>
                          <a:ea typeface="黑体" panose="02010609060101010101" pitchFamily="49" charset="-122"/>
                        </a:rPr>
                        <a:t>姓名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宋体" panose="02010600030101010101" pitchFamily="2" charset="-122"/>
                          <a:ea typeface="黑体" panose="02010609060101010101" pitchFamily="49" charset="-122"/>
                        </a:rPr>
                        <a:t>课程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宋体" panose="02010600030101010101" pitchFamily="2" charset="-122"/>
                          <a:ea typeface="黑体" panose="02010609060101010101" pitchFamily="49" charset="-122"/>
                        </a:rPr>
                        <a:t>成绩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宋体" panose="02010600030101010101" pitchFamily="2" charset="-122"/>
                          <a:ea typeface="黑体" panose="02010609060101010101" pitchFamily="49" charset="-122"/>
                        </a:rPr>
                        <a:t>趋势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3952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 </a:t>
                      </a:r>
                      <a:r>
                        <a:rPr kumimoji="0" lang="zh-CN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张明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F9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物理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89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升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952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 </a:t>
                      </a:r>
                      <a:r>
                        <a:rPr kumimoji="0" lang="zh-CN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王东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物理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76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降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52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 </a:t>
                      </a:r>
                      <a:r>
                        <a:rPr kumimoji="0" lang="zh-CN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张明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F9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物理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80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降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52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 </a:t>
                      </a:r>
                      <a:r>
                        <a:rPr kumimoji="0" lang="zh-CN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赵彬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物理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67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降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483812" name="Group 36"/>
          <p:cNvGraphicFramePr>
            <a:graphicFrameLocks noGrp="1"/>
          </p:cNvGraphicFramePr>
          <p:nvPr/>
        </p:nvGraphicFramePr>
        <p:xfrm>
          <a:off x="2273300" y="2924175"/>
          <a:ext cx="1238250" cy="1976440"/>
        </p:xfrm>
        <a:graphic>
          <a:graphicData uri="http://schemas.openxmlformats.org/drawingml/2006/table">
            <a:tbl>
              <a:tblPr/>
              <a:tblGrid>
                <a:gridCol w="1238250"/>
              </a:tblGrid>
              <a:tr h="3952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学号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52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001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52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002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52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003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52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004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pSp>
        <p:nvGrpSpPr>
          <p:cNvPr id="1483826" name="Group 50"/>
          <p:cNvGrpSpPr>
            <a:grpSpLocks/>
          </p:cNvGrpSpPr>
          <p:nvPr/>
        </p:nvGrpSpPr>
        <p:grpSpPr bwMode="auto">
          <a:xfrm>
            <a:off x="2349500" y="2162175"/>
            <a:ext cx="5943600" cy="1219200"/>
            <a:chOff x="1680" y="1344"/>
            <a:chExt cx="3744" cy="768"/>
          </a:xfrm>
        </p:grpSpPr>
        <p:sp>
          <p:nvSpPr>
            <p:cNvPr id="57405" name="Text Box 51"/>
            <p:cNvSpPr txBox="1">
              <a:spLocks noChangeArrowheads="1"/>
            </p:cNvSpPr>
            <p:nvPr/>
          </p:nvSpPr>
          <p:spPr bwMode="auto">
            <a:xfrm>
              <a:off x="2304" y="1344"/>
              <a:ext cx="312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>
              <a:spAutoFit/>
            </a:bodyPr>
            <a:lstStyle>
              <a:lvl1pPr>
                <a:spcBef>
                  <a:spcPct val="20000"/>
                </a:spcBef>
                <a:buClr>
                  <a:srgbClr val="339966"/>
                </a:buClr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FF0000"/>
                </a:buClr>
                <a:buSzPct val="90000"/>
                <a:buFont typeface="Wingdings" panose="05000000000000000000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339966"/>
                </a:buClr>
                <a:buFont typeface="Wingdings" panose="05000000000000000000" pitchFamily="2" charset="2"/>
                <a:buChar char="q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  <a:buClrTx/>
                <a:buFontTx/>
                <a:buNone/>
              </a:pPr>
              <a:r>
                <a:rPr lang="zh-CN" altLang="en-US" sz="2400" b="1">
                  <a:solidFill>
                    <a:srgbClr val="FF0000"/>
                  </a:solidFill>
                  <a:latin typeface="Georgia" panose="02040502050405020303" pitchFamily="18" charset="0"/>
                  <a:ea typeface="楷体_GB2312" panose="02010609030101010101" pitchFamily="49" charset="-122"/>
                </a:rPr>
                <a:t>唯一的学号进行实体标识</a:t>
              </a:r>
            </a:p>
          </p:txBody>
        </p:sp>
        <p:sp>
          <p:nvSpPr>
            <p:cNvPr id="57406" name="Line 52"/>
            <p:cNvSpPr>
              <a:spLocks noChangeShapeType="1"/>
            </p:cNvSpPr>
            <p:nvPr/>
          </p:nvSpPr>
          <p:spPr bwMode="auto">
            <a:xfrm flipH="1">
              <a:off x="1968" y="1488"/>
              <a:ext cx="336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/>
            <a:lstStyle/>
            <a:p>
              <a:endParaRPr lang="zh-CN" altLang="en-US"/>
            </a:p>
          </p:txBody>
        </p:sp>
        <p:sp>
          <p:nvSpPr>
            <p:cNvPr id="57407" name="Oval 53"/>
            <p:cNvSpPr>
              <a:spLocks noChangeArrowheads="1"/>
            </p:cNvSpPr>
            <p:nvPr/>
          </p:nvSpPr>
          <p:spPr bwMode="auto">
            <a:xfrm>
              <a:off x="1680" y="1824"/>
              <a:ext cx="672" cy="288"/>
            </a:xfrm>
            <a:prstGeom prst="ellipse">
              <a:avLst/>
            </a:prstGeom>
            <a:noFill/>
            <a:ln w="9525">
              <a:solidFill>
                <a:srgbClr val="FF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339966"/>
                </a:buClr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FF0000"/>
                </a:buClr>
                <a:buSzPct val="90000"/>
                <a:buFont typeface="Wingdings" panose="05000000000000000000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339966"/>
                </a:buClr>
                <a:buFont typeface="Wingdings" panose="05000000000000000000" pitchFamily="2" charset="2"/>
                <a:buChar char="q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endParaRPr kumimoji="1" lang="zh-CN" altLang="zh-CN" sz="1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1483830" name="Group 54"/>
          <p:cNvGrpSpPr>
            <a:grpSpLocks/>
          </p:cNvGrpSpPr>
          <p:nvPr/>
        </p:nvGrpSpPr>
        <p:grpSpPr bwMode="auto">
          <a:xfrm>
            <a:off x="2501900" y="3305175"/>
            <a:ext cx="2743200" cy="2667000"/>
            <a:chOff x="1488" y="1728"/>
            <a:chExt cx="1728" cy="1680"/>
          </a:xfrm>
        </p:grpSpPr>
        <p:sp>
          <p:nvSpPr>
            <p:cNvPr id="57400" name="Oval 55"/>
            <p:cNvSpPr>
              <a:spLocks noChangeArrowheads="1"/>
            </p:cNvSpPr>
            <p:nvPr/>
          </p:nvSpPr>
          <p:spPr bwMode="auto">
            <a:xfrm>
              <a:off x="2112" y="2256"/>
              <a:ext cx="672" cy="288"/>
            </a:xfrm>
            <a:prstGeom prst="ellipse">
              <a:avLst/>
            </a:prstGeom>
            <a:noFill/>
            <a:ln w="9525">
              <a:solidFill>
                <a:srgbClr val="FF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339966"/>
                </a:buClr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FF0000"/>
                </a:buClr>
                <a:buSzPct val="90000"/>
                <a:buFont typeface="Wingdings" panose="05000000000000000000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339966"/>
                </a:buClr>
                <a:buFont typeface="Wingdings" panose="05000000000000000000" pitchFamily="2" charset="2"/>
                <a:buChar char="q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endParaRPr kumimoji="1" lang="zh-CN" altLang="zh-CN" sz="1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7401" name="Text Box 56"/>
            <p:cNvSpPr txBox="1">
              <a:spLocks noChangeArrowheads="1"/>
            </p:cNvSpPr>
            <p:nvPr/>
          </p:nvSpPr>
          <p:spPr bwMode="auto">
            <a:xfrm>
              <a:off x="1488" y="3120"/>
              <a:ext cx="172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>
              <a:spAutoFit/>
            </a:bodyPr>
            <a:lstStyle>
              <a:lvl1pPr>
                <a:spcBef>
                  <a:spcPct val="20000"/>
                </a:spcBef>
                <a:buClr>
                  <a:srgbClr val="339966"/>
                </a:buClr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FF0000"/>
                </a:buClr>
                <a:buSzPct val="90000"/>
                <a:buFont typeface="Wingdings" panose="05000000000000000000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339966"/>
                </a:buClr>
                <a:buFont typeface="Wingdings" panose="05000000000000000000" pitchFamily="2" charset="2"/>
                <a:buChar char="q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  <a:buClrTx/>
                <a:buFontTx/>
                <a:buNone/>
              </a:pPr>
              <a:r>
                <a:rPr lang="zh-CN" altLang="en-US" sz="2400" b="1">
                  <a:solidFill>
                    <a:srgbClr val="FF0000"/>
                  </a:solidFill>
                  <a:latin typeface="Georgia" panose="02040502050405020303" pitchFamily="18" charset="0"/>
                  <a:ea typeface="楷体_GB2312" panose="02010609030101010101" pitchFamily="49" charset="-122"/>
                </a:rPr>
                <a:t>不能进行区分</a:t>
              </a:r>
            </a:p>
          </p:txBody>
        </p:sp>
        <p:sp>
          <p:nvSpPr>
            <p:cNvPr id="57402" name="Line 57"/>
            <p:cNvSpPr>
              <a:spLocks noChangeShapeType="1"/>
            </p:cNvSpPr>
            <p:nvPr/>
          </p:nvSpPr>
          <p:spPr bwMode="auto">
            <a:xfrm flipV="1">
              <a:off x="1728" y="2544"/>
              <a:ext cx="672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/>
            <a:lstStyle/>
            <a:p>
              <a:endParaRPr lang="zh-CN" altLang="en-US"/>
            </a:p>
          </p:txBody>
        </p:sp>
        <p:sp>
          <p:nvSpPr>
            <p:cNvPr id="57403" name="Oval 58"/>
            <p:cNvSpPr>
              <a:spLocks noChangeArrowheads="1"/>
            </p:cNvSpPr>
            <p:nvPr/>
          </p:nvSpPr>
          <p:spPr bwMode="auto">
            <a:xfrm>
              <a:off x="2112" y="1728"/>
              <a:ext cx="672" cy="288"/>
            </a:xfrm>
            <a:prstGeom prst="ellipse">
              <a:avLst/>
            </a:prstGeom>
            <a:noFill/>
            <a:ln w="9525">
              <a:solidFill>
                <a:srgbClr val="FF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339966"/>
                </a:buClr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FF0000"/>
                </a:buClr>
                <a:buSzPct val="90000"/>
                <a:buFont typeface="Wingdings" panose="05000000000000000000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339966"/>
                </a:buClr>
                <a:buFont typeface="Wingdings" panose="05000000000000000000" pitchFamily="2" charset="2"/>
                <a:buChar char="q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endParaRPr kumimoji="1" lang="zh-CN" altLang="zh-CN" sz="1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7404" name="Line 59"/>
            <p:cNvSpPr>
              <a:spLocks noChangeShapeType="1"/>
            </p:cNvSpPr>
            <p:nvPr/>
          </p:nvSpPr>
          <p:spPr bwMode="auto">
            <a:xfrm flipV="1">
              <a:off x="1728" y="1968"/>
              <a:ext cx="528" cy="1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/>
            <a:lstStyle/>
            <a:p>
              <a:endParaRPr lang="zh-CN" altLang="en-US"/>
            </a:p>
          </p:txBody>
        </p:sp>
      </p:grpSp>
      <p:grpSp>
        <p:nvGrpSpPr>
          <p:cNvPr id="1483836" name="Group 60"/>
          <p:cNvGrpSpPr>
            <a:grpSpLocks/>
          </p:cNvGrpSpPr>
          <p:nvPr/>
        </p:nvGrpSpPr>
        <p:grpSpPr bwMode="auto">
          <a:xfrm>
            <a:off x="520700" y="2847975"/>
            <a:ext cx="1752600" cy="457200"/>
            <a:chOff x="528" y="1776"/>
            <a:chExt cx="1104" cy="288"/>
          </a:xfrm>
        </p:grpSpPr>
        <p:sp>
          <p:nvSpPr>
            <p:cNvPr id="57398" name="Line 61"/>
            <p:cNvSpPr>
              <a:spLocks noChangeShapeType="1"/>
            </p:cNvSpPr>
            <p:nvPr/>
          </p:nvSpPr>
          <p:spPr bwMode="auto">
            <a:xfrm>
              <a:off x="1104" y="1920"/>
              <a:ext cx="52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399" name="Text Box 62"/>
            <p:cNvSpPr txBox="1">
              <a:spLocks noChangeArrowheads="1"/>
            </p:cNvSpPr>
            <p:nvPr/>
          </p:nvSpPr>
          <p:spPr bwMode="auto">
            <a:xfrm>
              <a:off x="528" y="1776"/>
              <a:ext cx="57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>
              <a:spAutoFit/>
            </a:bodyPr>
            <a:lstStyle>
              <a:lvl1pPr>
                <a:spcBef>
                  <a:spcPct val="20000"/>
                </a:spcBef>
                <a:buClr>
                  <a:srgbClr val="339966"/>
                </a:buClr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FF0000"/>
                </a:buClr>
                <a:buSzPct val="90000"/>
                <a:buFont typeface="Wingdings" panose="05000000000000000000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339966"/>
                </a:buClr>
                <a:buFont typeface="Wingdings" panose="05000000000000000000" pitchFamily="2" charset="2"/>
                <a:buChar char="q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  <a:buClrTx/>
                <a:buFontTx/>
                <a:buNone/>
              </a:pPr>
              <a:r>
                <a:rPr lang="zh-CN" altLang="en-US" sz="2400" b="1">
                  <a:solidFill>
                    <a:srgbClr val="FF0000"/>
                  </a:solidFill>
                  <a:latin typeface="Georgia" panose="02040502050405020303" pitchFamily="18" charset="0"/>
                  <a:ea typeface="楷体_GB2312" panose="02010609030101010101" pitchFamily="49" charset="-122"/>
                </a:rPr>
                <a:t>主键</a:t>
              </a:r>
            </a:p>
          </p:txBody>
        </p:sp>
      </p:grp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D4EC54A-EE1A-4E6B-ADDF-85161F591F4B}" type="slidenum">
              <a:rPr/>
              <a:pPr>
                <a:defRPr/>
              </a:pPr>
              <a:t>37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3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837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3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838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838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3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838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838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3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4838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838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3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838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838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实体完整性</a:t>
            </a:r>
          </a:p>
        </p:txBody>
      </p:sp>
      <p:sp>
        <p:nvSpPr>
          <p:cNvPr id="58371" name="Rectangle 3"/>
          <p:cNvSpPr>
            <a:spLocks noChangeArrowheads="1"/>
          </p:cNvSpPr>
          <p:nvPr/>
        </p:nvSpPr>
        <p:spPr bwMode="auto">
          <a:xfrm>
            <a:off x="684213" y="1268413"/>
            <a:ext cx="7848600" cy="592137"/>
          </a:xfrm>
          <a:prstGeom prst="rect">
            <a:avLst/>
          </a:prstGeom>
          <a:gradFill rotWithShape="1">
            <a:gsLst>
              <a:gs pos="0">
                <a:srgbClr val="9999FF"/>
              </a:gs>
              <a:gs pos="100000">
                <a:srgbClr val="FFFFFF"/>
              </a:gs>
            </a:gsLst>
            <a:path path="rect">
              <a:fillToRect r="100000" b="100000"/>
            </a:path>
          </a:gradFill>
          <a:ln w="12700" algn="ctr">
            <a:solidFill>
              <a:schemeClr val="hlink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rgbClr val="339966"/>
              </a:buClr>
              <a:buFont typeface="Wingdings" panose="05000000000000000000" pitchFamily="2" charset="2"/>
              <a:buChar char="q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SzPct val="90000"/>
              <a:buFont typeface="Wingdings" panose="05000000000000000000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339966"/>
              </a:buClr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sz="3200">
                <a:solidFill>
                  <a:srgbClr val="333399"/>
                </a:solidFill>
                <a:latin typeface="Arial Unicode MS" panose="020B0604020202020204" pitchFamily="34" charset="-122"/>
                <a:ea typeface="Mangal"/>
                <a:cs typeface="Mangal"/>
              </a:rPr>
              <a:t>组合键</a:t>
            </a:r>
          </a:p>
        </p:txBody>
      </p:sp>
      <p:graphicFrame>
        <p:nvGraphicFramePr>
          <p:cNvPr id="1484804" name="Group 4"/>
          <p:cNvGraphicFramePr>
            <a:graphicFrameLocks noGrp="1"/>
          </p:cNvGraphicFramePr>
          <p:nvPr/>
        </p:nvGraphicFramePr>
        <p:xfrm>
          <a:off x="2771775" y="2997200"/>
          <a:ext cx="4953000" cy="1976440"/>
        </p:xfrm>
        <a:graphic>
          <a:graphicData uri="http://schemas.openxmlformats.org/drawingml/2006/table">
            <a:tbl>
              <a:tblPr/>
              <a:tblGrid>
                <a:gridCol w="1238250"/>
                <a:gridCol w="1238250"/>
                <a:gridCol w="1238250"/>
                <a:gridCol w="1238250"/>
              </a:tblGrid>
              <a:tr h="3952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宋体" panose="02010600030101010101" pitchFamily="2" charset="-122"/>
                          <a:ea typeface="黑体" panose="02010609060101010101" pitchFamily="49" charset="-122"/>
                        </a:rPr>
                        <a:t>班级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宋体" panose="02010600030101010101" pitchFamily="2" charset="-122"/>
                          <a:ea typeface="黑体" panose="02010609060101010101" pitchFamily="49" charset="-122"/>
                        </a:rPr>
                        <a:t>姓名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宋体" panose="02010600030101010101" pitchFamily="2" charset="-122"/>
                          <a:ea typeface="黑体" panose="02010609060101010101" pitchFamily="49" charset="-122"/>
                        </a:rPr>
                        <a:t>成绩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宋体" panose="02010600030101010101" pitchFamily="2" charset="-122"/>
                          <a:ea typeface="黑体" panose="02010609060101010101" pitchFamily="49" charset="-122"/>
                        </a:rPr>
                        <a:t>趋势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3952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S183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2C8C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张明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F9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89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升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952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S183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王东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76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降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52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S183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赵彬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80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降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52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S184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2C8C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张明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F9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67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降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pSp>
        <p:nvGrpSpPr>
          <p:cNvPr id="1484836" name="Group 36"/>
          <p:cNvGrpSpPr>
            <a:grpSpLocks/>
          </p:cNvGrpSpPr>
          <p:nvPr/>
        </p:nvGrpSpPr>
        <p:grpSpPr bwMode="auto">
          <a:xfrm>
            <a:off x="2847975" y="2082800"/>
            <a:ext cx="2362200" cy="1371600"/>
            <a:chOff x="2448" y="1248"/>
            <a:chExt cx="1488" cy="864"/>
          </a:xfrm>
        </p:grpSpPr>
        <p:sp>
          <p:nvSpPr>
            <p:cNvPr id="58410" name="Text Box 37"/>
            <p:cNvSpPr txBox="1">
              <a:spLocks noChangeArrowheads="1"/>
            </p:cNvSpPr>
            <p:nvPr/>
          </p:nvSpPr>
          <p:spPr bwMode="auto">
            <a:xfrm>
              <a:off x="2928" y="1248"/>
              <a:ext cx="81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>
              <a:spAutoFit/>
            </a:bodyPr>
            <a:lstStyle>
              <a:lvl1pPr>
                <a:spcBef>
                  <a:spcPct val="20000"/>
                </a:spcBef>
                <a:buClr>
                  <a:srgbClr val="339966"/>
                </a:buClr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FF0000"/>
                </a:buClr>
                <a:buSzPct val="90000"/>
                <a:buFont typeface="Wingdings" panose="05000000000000000000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339966"/>
                </a:buClr>
                <a:buFont typeface="Wingdings" panose="05000000000000000000" pitchFamily="2" charset="2"/>
                <a:buChar char="q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  <a:buClrTx/>
                <a:buFontTx/>
                <a:buNone/>
              </a:pPr>
              <a:r>
                <a:rPr lang="zh-CN" altLang="en-US" sz="2400">
                  <a:solidFill>
                    <a:srgbClr val="FF0000"/>
                  </a:solidFill>
                  <a:latin typeface="黑体" panose="02010609060101010101" pitchFamily="49" charset="-122"/>
                </a:rPr>
                <a:t>候选键</a:t>
              </a:r>
            </a:p>
          </p:txBody>
        </p:sp>
        <p:sp>
          <p:nvSpPr>
            <p:cNvPr id="58411" name="Line 38"/>
            <p:cNvSpPr>
              <a:spLocks noChangeShapeType="1"/>
            </p:cNvSpPr>
            <p:nvPr/>
          </p:nvSpPr>
          <p:spPr bwMode="auto">
            <a:xfrm flipH="1">
              <a:off x="2688" y="1536"/>
              <a:ext cx="336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/>
            <a:lstStyle/>
            <a:p>
              <a:endParaRPr lang="zh-CN" altLang="en-US"/>
            </a:p>
          </p:txBody>
        </p:sp>
        <p:sp>
          <p:nvSpPr>
            <p:cNvPr id="58412" name="Oval 39"/>
            <p:cNvSpPr>
              <a:spLocks noChangeArrowheads="1"/>
            </p:cNvSpPr>
            <p:nvPr/>
          </p:nvSpPr>
          <p:spPr bwMode="auto">
            <a:xfrm>
              <a:off x="2448" y="1824"/>
              <a:ext cx="672" cy="288"/>
            </a:xfrm>
            <a:prstGeom prst="ellipse">
              <a:avLst/>
            </a:prstGeom>
            <a:noFill/>
            <a:ln w="9525">
              <a:solidFill>
                <a:srgbClr val="FF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339966"/>
                </a:buClr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FF0000"/>
                </a:buClr>
                <a:buSzPct val="90000"/>
                <a:buFont typeface="Wingdings" panose="05000000000000000000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339966"/>
                </a:buClr>
                <a:buFont typeface="Wingdings" panose="05000000000000000000" pitchFamily="2" charset="2"/>
                <a:buChar char="q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endParaRPr kumimoji="1" lang="zh-CN" altLang="zh-CN" sz="1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8413" name="Oval 40"/>
            <p:cNvSpPr>
              <a:spLocks noChangeArrowheads="1"/>
            </p:cNvSpPr>
            <p:nvPr/>
          </p:nvSpPr>
          <p:spPr bwMode="auto">
            <a:xfrm>
              <a:off x="3264" y="1824"/>
              <a:ext cx="672" cy="288"/>
            </a:xfrm>
            <a:prstGeom prst="ellipse">
              <a:avLst/>
            </a:prstGeom>
            <a:noFill/>
            <a:ln w="9525">
              <a:solidFill>
                <a:srgbClr val="FF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339966"/>
                </a:buClr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FF0000"/>
                </a:buClr>
                <a:buSzPct val="90000"/>
                <a:buFont typeface="Wingdings" panose="05000000000000000000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339966"/>
                </a:buClr>
                <a:buFont typeface="Wingdings" panose="05000000000000000000" pitchFamily="2" charset="2"/>
                <a:buChar char="q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endParaRPr kumimoji="1" lang="zh-CN" altLang="zh-CN" sz="1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8414" name="Line 41"/>
            <p:cNvSpPr>
              <a:spLocks noChangeShapeType="1"/>
            </p:cNvSpPr>
            <p:nvPr/>
          </p:nvSpPr>
          <p:spPr bwMode="auto">
            <a:xfrm>
              <a:off x="3552" y="1536"/>
              <a:ext cx="24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/>
            <a:lstStyle/>
            <a:p>
              <a:endParaRPr lang="zh-CN" altLang="en-US"/>
            </a:p>
          </p:txBody>
        </p:sp>
      </p:grpSp>
      <p:grpSp>
        <p:nvGrpSpPr>
          <p:cNvPr id="1484842" name="Group 42"/>
          <p:cNvGrpSpPr>
            <a:grpSpLocks/>
          </p:cNvGrpSpPr>
          <p:nvPr/>
        </p:nvGrpSpPr>
        <p:grpSpPr bwMode="auto">
          <a:xfrm>
            <a:off x="3228975" y="4978400"/>
            <a:ext cx="2819400" cy="914400"/>
            <a:chOff x="2688" y="3072"/>
            <a:chExt cx="1776" cy="576"/>
          </a:xfrm>
        </p:grpSpPr>
        <p:sp>
          <p:nvSpPr>
            <p:cNvPr id="58407" name="Line 43"/>
            <p:cNvSpPr>
              <a:spLocks noChangeShapeType="1"/>
            </p:cNvSpPr>
            <p:nvPr/>
          </p:nvSpPr>
          <p:spPr bwMode="auto">
            <a:xfrm flipV="1">
              <a:off x="3600" y="3072"/>
              <a:ext cx="192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/>
            <a:lstStyle/>
            <a:p>
              <a:endParaRPr lang="zh-CN" altLang="en-US"/>
            </a:p>
          </p:txBody>
        </p:sp>
        <p:sp>
          <p:nvSpPr>
            <p:cNvPr id="58408" name="Line 44"/>
            <p:cNvSpPr>
              <a:spLocks noChangeShapeType="1"/>
            </p:cNvSpPr>
            <p:nvPr/>
          </p:nvSpPr>
          <p:spPr bwMode="auto">
            <a:xfrm flipH="1" flipV="1">
              <a:off x="2736" y="3072"/>
              <a:ext cx="288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8409" name="Text Box 45"/>
            <p:cNvSpPr txBox="1">
              <a:spLocks noChangeArrowheads="1"/>
            </p:cNvSpPr>
            <p:nvPr/>
          </p:nvSpPr>
          <p:spPr bwMode="auto">
            <a:xfrm>
              <a:off x="2688" y="3360"/>
              <a:ext cx="177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>
              <a:spAutoFit/>
            </a:bodyPr>
            <a:lstStyle>
              <a:lvl1pPr>
                <a:spcBef>
                  <a:spcPct val="20000"/>
                </a:spcBef>
                <a:buClr>
                  <a:srgbClr val="339966"/>
                </a:buClr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FF0000"/>
                </a:buClr>
                <a:buSzPct val="90000"/>
                <a:buFont typeface="Wingdings" panose="05000000000000000000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339966"/>
                </a:buClr>
                <a:buFont typeface="Wingdings" panose="05000000000000000000" pitchFamily="2" charset="2"/>
                <a:buChar char="q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  <a:buClrTx/>
                <a:buFontTx/>
                <a:buNone/>
              </a:pPr>
              <a:r>
                <a:rPr lang="zh-CN" altLang="en-US" sz="2400">
                  <a:solidFill>
                    <a:srgbClr val="FF0000"/>
                  </a:solidFill>
                  <a:latin typeface="黑体" panose="02010609060101010101" pitchFamily="49" charset="-122"/>
                </a:rPr>
                <a:t>组合键（主键）</a:t>
              </a:r>
            </a:p>
          </p:txBody>
        </p:sp>
      </p:grp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C50C994-087A-4A09-967C-1C2199EB1241}" type="slidenum">
              <a:rPr/>
              <a:pPr>
                <a:defRPr/>
              </a:pPr>
              <a:t>38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4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848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848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4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848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848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实体完整性</a:t>
            </a:r>
          </a:p>
        </p:txBody>
      </p:sp>
      <p:sp>
        <p:nvSpPr>
          <p:cNvPr id="59395" name="Rectangle 3"/>
          <p:cNvSpPr>
            <a:spLocks noChangeArrowheads="1"/>
          </p:cNvSpPr>
          <p:nvPr/>
        </p:nvSpPr>
        <p:spPr bwMode="auto">
          <a:xfrm>
            <a:off x="684213" y="1268413"/>
            <a:ext cx="7848600" cy="592137"/>
          </a:xfrm>
          <a:prstGeom prst="rect">
            <a:avLst/>
          </a:prstGeom>
          <a:gradFill rotWithShape="1">
            <a:gsLst>
              <a:gs pos="0">
                <a:srgbClr val="9999FF"/>
              </a:gs>
              <a:gs pos="100000">
                <a:srgbClr val="FFFFFF"/>
              </a:gs>
            </a:gsLst>
            <a:path path="rect">
              <a:fillToRect r="100000" b="100000"/>
            </a:path>
          </a:gradFill>
          <a:ln w="12700" algn="ctr">
            <a:solidFill>
              <a:schemeClr val="hlink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rgbClr val="339966"/>
              </a:buClr>
              <a:buFont typeface="Wingdings" panose="05000000000000000000" pitchFamily="2" charset="2"/>
              <a:buChar char="q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SzPct val="90000"/>
              <a:buFont typeface="Wingdings" panose="05000000000000000000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339966"/>
              </a:buClr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sz="3200">
                <a:solidFill>
                  <a:srgbClr val="333399"/>
                </a:solidFill>
                <a:latin typeface="Arial Unicode MS" panose="020B0604020202020204" pitchFamily="34" charset="-122"/>
                <a:ea typeface="Mangal"/>
                <a:cs typeface="Mangal"/>
              </a:rPr>
              <a:t>实体完整性</a:t>
            </a:r>
            <a:r>
              <a:rPr lang="en-US" altLang="zh-CN" sz="3200">
                <a:solidFill>
                  <a:srgbClr val="333399"/>
                </a:solidFill>
                <a:latin typeface="Arial Unicode MS" panose="020B0604020202020204" pitchFamily="34" charset="-122"/>
                <a:ea typeface="Mangal"/>
                <a:cs typeface="Mangal"/>
              </a:rPr>
              <a:t>:</a:t>
            </a:r>
            <a:r>
              <a:rPr lang="zh-CN" altLang="en-US" sz="3200">
                <a:solidFill>
                  <a:srgbClr val="333399"/>
                </a:solidFill>
                <a:latin typeface="Arial Unicode MS" panose="020B0604020202020204" pitchFamily="34" charset="-122"/>
                <a:ea typeface="Mangal"/>
                <a:cs typeface="Mangal"/>
              </a:rPr>
              <a:t>主键非空</a:t>
            </a:r>
          </a:p>
        </p:txBody>
      </p:sp>
      <p:graphicFrame>
        <p:nvGraphicFramePr>
          <p:cNvPr id="1485828" name="Group 4"/>
          <p:cNvGraphicFramePr>
            <a:graphicFrameLocks noGrp="1"/>
          </p:cNvGraphicFramePr>
          <p:nvPr/>
        </p:nvGraphicFramePr>
        <p:xfrm>
          <a:off x="3203575" y="2636838"/>
          <a:ext cx="4953000" cy="1976435"/>
        </p:xfrm>
        <a:graphic>
          <a:graphicData uri="http://schemas.openxmlformats.org/drawingml/2006/table">
            <a:tbl>
              <a:tblPr/>
              <a:tblGrid>
                <a:gridCol w="1238250"/>
                <a:gridCol w="1238250"/>
                <a:gridCol w="1238250"/>
                <a:gridCol w="1238250"/>
              </a:tblGrid>
              <a:tr h="395287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 </a:t>
                      </a:r>
                      <a:r>
                        <a:rPr kumimoji="0" lang="zh-CN" alt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宋体" panose="02010600030101010101" pitchFamily="2" charset="-122"/>
                          <a:ea typeface="黑体" panose="02010609060101010101" pitchFamily="49" charset="-122"/>
                        </a:rPr>
                        <a:t>姓名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宋体" panose="02010600030101010101" pitchFamily="2" charset="-122"/>
                          <a:ea typeface="黑体" panose="02010609060101010101" pitchFamily="49" charset="-122"/>
                        </a:rPr>
                        <a:t>课程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宋体" panose="02010600030101010101" pitchFamily="2" charset="-122"/>
                          <a:ea typeface="黑体" panose="02010609060101010101" pitchFamily="49" charset="-122"/>
                        </a:rPr>
                        <a:t>成绩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宋体" panose="02010600030101010101" pitchFamily="2" charset="-122"/>
                          <a:ea typeface="黑体" panose="02010609060101010101" pitchFamily="49" charset="-122"/>
                        </a:rPr>
                        <a:t>趋势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395287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 </a:t>
                      </a:r>
                      <a:r>
                        <a:rPr kumimoji="0" lang="zh-CN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张明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化学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89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升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95287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 </a:t>
                      </a:r>
                      <a:r>
                        <a:rPr kumimoji="0" lang="zh-CN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王东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物理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76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降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5287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 </a:t>
                      </a:r>
                      <a:r>
                        <a:rPr kumimoji="0" lang="zh-CN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张文武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历史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80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降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5287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 </a:t>
                      </a:r>
                      <a:r>
                        <a:rPr kumimoji="0" lang="zh-CN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赵彬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物理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67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降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485860" name="Group 36"/>
          <p:cNvGraphicFramePr>
            <a:graphicFrameLocks noGrp="1"/>
          </p:cNvGraphicFramePr>
          <p:nvPr/>
        </p:nvGraphicFramePr>
        <p:xfrm>
          <a:off x="1984375" y="2636838"/>
          <a:ext cx="1238250" cy="1976435"/>
        </p:xfrm>
        <a:graphic>
          <a:graphicData uri="http://schemas.openxmlformats.org/drawingml/2006/table">
            <a:tbl>
              <a:tblPr/>
              <a:tblGrid>
                <a:gridCol w="1238250"/>
              </a:tblGrid>
              <a:tr h="395287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黑体" panose="02010609060101010101" pitchFamily="49" charset="-122"/>
                        </a:rPr>
                        <a:t>学号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95287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001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5287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002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F9F"/>
                    </a:solidFill>
                  </a:tcPr>
                </a:tc>
              </a:tr>
              <a:tr h="395287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333399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F9F"/>
                    </a:solidFill>
                  </a:tcPr>
                </a:tc>
              </a:tr>
              <a:tr h="395287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004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pSp>
        <p:nvGrpSpPr>
          <p:cNvPr id="1485874" name="Group 50"/>
          <p:cNvGrpSpPr>
            <a:grpSpLocks/>
          </p:cNvGrpSpPr>
          <p:nvPr/>
        </p:nvGrpSpPr>
        <p:grpSpPr bwMode="auto">
          <a:xfrm>
            <a:off x="307975" y="3779838"/>
            <a:ext cx="3962400" cy="1524000"/>
            <a:chOff x="576" y="2544"/>
            <a:chExt cx="2496" cy="960"/>
          </a:xfrm>
        </p:grpSpPr>
        <p:sp>
          <p:nvSpPr>
            <p:cNvPr id="59448" name="Text Box 51"/>
            <p:cNvSpPr txBox="1">
              <a:spLocks noChangeArrowheads="1"/>
            </p:cNvSpPr>
            <p:nvPr/>
          </p:nvSpPr>
          <p:spPr bwMode="auto">
            <a:xfrm>
              <a:off x="576" y="3216"/>
              <a:ext cx="249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>
              <a:spAutoFit/>
            </a:bodyPr>
            <a:lstStyle>
              <a:lvl1pPr>
                <a:spcBef>
                  <a:spcPct val="20000"/>
                </a:spcBef>
                <a:buClr>
                  <a:srgbClr val="339966"/>
                </a:buClr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FF0000"/>
                </a:buClr>
                <a:buSzPct val="90000"/>
                <a:buFont typeface="Wingdings" panose="05000000000000000000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339966"/>
                </a:buClr>
                <a:buFont typeface="Wingdings" panose="05000000000000000000" pitchFamily="2" charset="2"/>
                <a:buChar char="q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  <a:buClrTx/>
                <a:buFontTx/>
                <a:buNone/>
              </a:pPr>
              <a:r>
                <a:rPr lang="zh-CN" altLang="en-US" sz="2400">
                  <a:solidFill>
                    <a:srgbClr val="FF0000"/>
                  </a:solidFill>
                  <a:latin typeface="黑体" panose="02010609060101010101" pitchFamily="49" charset="-122"/>
                </a:rPr>
                <a:t>主键为空，失去实体完整性</a:t>
              </a:r>
            </a:p>
          </p:txBody>
        </p:sp>
        <p:sp>
          <p:nvSpPr>
            <p:cNvPr id="59449" name="Oval 52"/>
            <p:cNvSpPr>
              <a:spLocks noChangeArrowheads="1"/>
            </p:cNvSpPr>
            <p:nvPr/>
          </p:nvSpPr>
          <p:spPr bwMode="auto">
            <a:xfrm>
              <a:off x="1680" y="2544"/>
              <a:ext cx="672" cy="288"/>
            </a:xfrm>
            <a:prstGeom prst="ellipse">
              <a:avLst/>
            </a:prstGeom>
            <a:noFill/>
            <a:ln w="9525">
              <a:solidFill>
                <a:srgbClr val="FF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339966"/>
                </a:buClr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FF0000"/>
                </a:buClr>
                <a:buSzPct val="90000"/>
                <a:buFont typeface="Wingdings" panose="05000000000000000000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339966"/>
                </a:buClr>
                <a:buFont typeface="Wingdings" panose="05000000000000000000" pitchFamily="2" charset="2"/>
                <a:buChar char="q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endParaRPr kumimoji="1" lang="zh-CN" altLang="zh-CN" sz="1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9450" name="Line 53"/>
            <p:cNvSpPr>
              <a:spLocks noChangeShapeType="1"/>
            </p:cNvSpPr>
            <p:nvPr/>
          </p:nvSpPr>
          <p:spPr bwMode="auto">
            <a:xfrm flipV="1">
              <a:off x="1056" y="2736"/>
              <a:ext cx="672" cy="4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/>
            <a:lstStyle/>
            <a:p>
              <a:endParaRPr lang="zh-CN" altLang="en-US"/>
            </a:p>
          </p:txBody>
        </p:sp>
      </p:grpSp>
      <p:grpSp>
        <p:nvGrpSpPr>
          <p:cNvPr id="1485878" name="Group 54"/>
          <p:cNvGrpSpPr>
            <a:grpSpLocks/>
          </p:cNvGrpSpPr>
          <p:nvPr/>
        </p:nvGrpSpPr>
        <p:grpSpPr bwMode="auto">
          <a:xfrm>
            <a:off x="307975" y="2636838"/>
            <a:ext cx="2819400" cy="1223962"/>
            <a:chOff x="576" y="1824"/>
            <a:chExt cx="1776" cy="771"/>
          </a:xfrm>
        </p:grpSpPr>
        <p:sp>
          <p:nvSpPr>
            <p:cNvPr id="59445" name="Line 55"/>
            <p:cNvSpPr>
              <a:spLocks noChangeShapeType="1"/>
            </p:cNvSpPr>
            <p:nvPr/>
          </p:nvSpPr>
          <p:spPr bwMode="auto">
            <a:xfrm flipV="1">
              <a:off x="1056" y="1968"/>
              <a:ext cx="672" cy="3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/>
            <a:lstStyle/>
            <a:p>
              <a:endParaRPr lang="zh-CN" altLang="en-US"/>
            </a:p>
          </p:txBody>
        </p:sp>
        <p:sp>
          <p:nvSpPr>
            <p:cNvPr id="59446" name="Oval 56"/>
            <p:cNvSpPr>
              <a:spLocks noChangeArrowheads="1"/>
            </p:cNvSpPr>
            <p:nvPr/>
          </p:nvSpPr>
          <p:spPr bwMode="auto">
            <a:xfrm>
              <a:off x="1680" y="1824"/>
              <a:ext cx="672" cy="288"/>
            </a:xfrm>
            <a:prstGeom prst="ellipse">
              <a:avLst/>
            </a:prstGeom>
            <a:noFill/>
            <a:ln w="9525">
              <a:solidFill>
                <a:srgbClr val="FF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339966"/>
                </a:buClr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FF0000"/>
                </a:buClr>
                <a:buSzPct val="90000"/>
                <a:buFont typeface="Wingdings" panose="05000000000000000000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339966"/>
                </a:buClr>
                <a:buFont typeface="Wingdings" panose="05000000000000000000" pitchFamily="2" charset="2"/>
                <a:buChar char="q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endParaRPr kumimoji="1" lang="zh-CN" altLang="zh-CN" sz="1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9447" name="Text Box 57"/>
            <p:cNvSpPr txBox="1">
              <a:spLocks noChangeArrowheads="1"/>
            </p:cNvSpPr>
            <p:nvPr/>
          </p:nvSpPr>
          <p:spPr bwMode="auto">
            <a:xfrm>
              <a:off x="576" y="2304"/>
              <a:ext cx="720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>
              <a:spAutoFit/>
            </a:bodyPr>
            <a:lstStyle>
              <a:lvl1pPr>
                <a:spcBef>
                  <a:spcPct val="20000"/>
                </a:spcBef>
                <a:buClr>
                  <a:srgbClr val="339966"/>
                </a:buClr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FF0000"/>
                </a:buClr>
                <a:buSzPct val="90000"/>
                <a:buFont typeface="Wingdings" panose="05000000000000000000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339966"/>
                </a:buClr>
                <a:buFont typeface="Wingdings" panose="05000000000000000000" pitchFamily="2" charset="2"/>
                <a:buChar char="q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  <a:buClrTx/>
                <a:buFontTx/>
                <a:buNone/>
              </a:pPr>
              <a:r>
                <a:rPr lang="zh-CN" altLang="en-US" sz="2400">
                  <a:solidFill>
                    <a:srgbClr val="FF0000"/>
                  </a:solidFill>
                  <a:latin typeface="黑体" panose="02010609060101010101" pitchFamily="49" charset="-122"/>
                </a:rPr>
                <a:t>主键</a:t>
              </a:r>
            </a:p>
          </p:txBody>
        </p:sp>
      </p:grp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271F49C-2AF6-427A-B27A-41C423A215BA}" type="slidenum">
              <a:rPr/>
              <a:pPr>
                <a:defRPr/>
              </a:pPr>
              <a:t>39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5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858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858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5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858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858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5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858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858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1219200"/>
            <a:ext cx="7770813" cy="83820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4400" dirty="0" smtClean="0">
                <a:solidFill>
                  <a:srgbClr val="FF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第</a:t>
            </a:r>
            <a:r>
              <a:rPr lang="en-US" altLang="zh-CN" sz="4400" dirty="0" smtClean="0">
                <a:solidFill>
                  <a:srgbClr val="FF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5</a:t>
            </a:r>
            <a:r>
              <a:rPr lang="zh-CN" altLang="en-US" sz="4400" dirty="0" smtClean="0">
                <a:solidFill>
                  <a:srgbClr val="FF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章</a:t>
            </a:r>
            <a:r>
              <a:rPr lang="zh-CN" altLang="en-US" sz="44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  数据库设计</a:t>
            </a:r>
          </a:p>
        </p:txBody>
      </p:sp>
      <p:sp>
        <p:nvSpPr>
          <p:cNvPr id="20483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2819400" y="2276475"/>
            <a:ext cx="5561013" cy="4071938"/>
          </a:xfrm>
        </p:spPr>
        <p:txBody>
          <a:bodyPr/>
          <a:lstStyle/>
          <a:p>
            <a:pPr eaLnBrk="1" hangingPunct="1">
              <a:lnSpc>
                <a:spcPct val="130000"/>
              </a:lnSpc>
              <a:buClr>
                <a:srgbClr val="FF000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smtClean="0">
                <a:latin typeface="华文新魏" panose="02010800040101010101" pitchFamily="2" charset="-122"/>
                <a:ea typeface="华文新魏" panose="02010800040101010101" pitchFamily="2" charset="-122"/>
              </a:rPr>
              <a:t> 为什么需要设计数据库？ </a:t>
            </a:r>
            <a:endParaRPr lang="en-US" altLang="zh-CN" smtClean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eaLnBrk="1" hangingPunct="1">
              <a:lnSpc>
                <a:spcPct val="130000"/>
              </a:lnSpc>
              <a:buClr>
                <a:srgbClr val="FF000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smtClean="0">
                <a:latin typeface="华文新魏" panose="02010800040101010101" pitchFamily="2" charset="-122"/>
                <a:ea typeface="华文新魏" panose="02010800040101010101" pitchFamily="2" charset="-122"/>
              </a:rPr>
              <a:t> 实体联系模型（</a:t>
            </a:r>
            <a:r>
              <a:rPr lang="en-US" altLang="zh-CN" smtClean="0">
                <a:latin typeface="华文新魏" panose="02010800040101010101" pitchFamily="2" charset="-122"/>
                <a:ea typeface="华文新魏" panose="02010800040101010101" pitchFamily="2" charset="-122"/>
              </a:rPr>
              <a:t>E/R</a:t>
            </a:r>
            <a:r>
              <a:rPr lang="zh-CN" altLang="en-US" smtClean="0">
                <a:latin typeface="华文新魏" panose="02010800040101010101" pitchFamily="2" charset="-122"/>
                <a:ea typeface="华文新魏" panose="02010800040101010101" pitchFamily="2" charset="-122"/>
              </a:rPr>
              <a:t>图）</a:t>
            </a:r>
            <a:endParaRPr lang="en-US" altLang="zh-CN" smtClean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eaLnBrk="1" hangingPunct="1">
              <a:lnSpc>
                <a:spcPct val="130000"/>
              </a:lnSpc>
              <a:buClr>
                <a:srgbClr val="FF0000"/>
              </a:buClr>
              <a:buSzPct val="85000"/>
              <a:buFont typeface="Wingdings" panose="05000000000000000000" pitchFamily="2" charset="2"/>
              <a:buChar char="p"/>
            </a:pPr>
            <a:r>
              <a:rPr lang="en-US" altLang="zh-CN" smtClean="0">
                <a:latin typeface="华文新魏" panose="02010800040101010101" pitchFamily="2" charset="-122"/>
                <a:ea typeface="华文新魏" panose="02010800040101010101" pitchFamily="2" charset="-122"/>
              </a:rPr>
              <a:t> </a:t>
            </a:r>
            <a:r>
              <a:rPr lang="zh-CN" altLang="en-US" smtClean="0">
                <a:latin typeface="华文新魏" panose="02010800040101010101" pitchFamily="2" charset="-122"/>
                <a:ea typeface="华文新魏" panose="02010800040101010101" pitchFamily="2" charset="-122"/>
              </a:rPr>
              <a:t>关系模式与表</a:t>
            </a:r>
            <a:endParaRPr lang="en-US" altLang="zh-CN" smtClean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eaLnBrk="1" hangingPunct="1">
              <a:lnSpc>
                <a:spcPct val="130000"/>
              </a:lnSpc>
              <a:buClr>
                <a:srgbClr val="FF0000"/>
              </a:buClr>
              <a:buSzPct val="85000"/>
              <a:buFont typeface="Wingdings" panose="05000000000000000000" pitchFamily="2" charset="2"/>
              <a:buChar char="p"/>
            </a:pPr>
            <a:r>
              <a:rPr lang="en-US" altLang="zh-CN" smtClean="0">
                <a:latin typeface="华文新魏" panose="02010800040101010101" pitchFamily="2" charset="-122"/>
                <a:ea typeface="华文新魏" panose="02010800040101010101" pitchFamily="2" charset="-122"/>
              </a:rPr>
              <a:t> </a:t>
            </a:r>
            <a:r>
              <a:rPr lang="zh-CN" altLang="en-US" smtClean="0">
                <a:latin typeface="华文新魏" panose="02010800040101010101" pitchFamily="2" charset="-122"/>
                <a:ea typeface="华文新魏" panose="02010800040101010101" pitchFamily="2" charset="-122"/>
              </a:rPr>
              <a:t>完整性约束</a:t>
            </a:r>
            <a:endParaRPr lang="en-US" altLang="zh-CN" smtClean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eaLnBrk="1" hangingPunct="1">
              <a:lnSpc>
                <a:spcPct val="130000"/>
              </a:lnSpc>
              <a:buClr>
                <a:srgbClr val="FF000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smtClean="0">
                <a:latin typeface="华文新魏" panose="02010800040101010101" pitchFamily="2" charset="-122"/>
                <a:ea typeface="华文新魏" panose="02010800040101010101" pitchFamily="2" charset="-122"/>
              </a:rPr>
              <a:t> 范式及规范化理论</a:t>
            </a:r>
            <a:endParaRPr lang="en-US" altLang="zh-CN" smtClean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eaLnBrk="1" hangingPunct="1">
              <a:lnSpc>
                <a:spcPct val="130000"/>
              </a:lnSpc>
              <a:buClr>
                <a:srgbClr val="FF0000"/>
              </a:buClr>
              <a:buSzPct val="85000"/>
              <a:buFont typeface="Wingdings" panose="05000000000000000000" pitchFamily="2" charset="2"/>
              <a:buChar char="p"/>
            </a:pPr>
            <a:r>
              <a:rPr lang="en-US" altLang="zh-CN" smtClean="0">
                <a:latin typeface="华文新魏" panose="02010800040101010101" pitchFamily="2" charset="-122"/>
                <a:ea typeface="华文新魏" panose="02010800040101010101" pitchFamily="2" charset="-122"/>
              </a:rPr>
              <a:t> </a:t>
            </a:r>
            <a:r>
              <a:rPr lang="zh-CN" altLang="en-US" smtClean="0">
                <a:latin typeface="华文新魏" panose="02010800040101010101" pitchFamily="2" charset="-122"/>
                <a:ea typeface="华文新魏" panose="02010800040101010101" pitchFamily="2" charset="-122"/>
              </a:rPr>
              <a:t>数据库设计实例</a:t>
            </a:r>
            <a:endParaRPr lang="en-US" altLang="zh-CN" smtClean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3852E9F-65AE-40FC-B5A5-45F8C958E6FA}" type="slidenum">
              <a:rPr/>
              <a:pPr>
                <a:defRPr/>
              </a:pPr>
              <a:t>4</a:t>
            </a:fld>
            <a:endParaRPr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引用完整性 </a:t>
            </a:r>
          </a:p>
        </p:txBody>
      </p:sp>
      <p:sp>
        <p:nvSpPr>
          <p:cNvPr id="60419" name="Rectangle 3"/>
          <p:cNvSpPr>
            <a:spLocks noChangeArrowheads="1"/>
          </p:cNvSpPr>
          <p:nvPr/>
        </p:nvSpPr>
        <p:spPr bwMode="auto">
          <a:xfrm>
            <a:off x="684213" y="1268413"/>
            <a:ext cx="7848600" cy="592137"/>
          </a:xfrm>
          <a:prstGeom prst="rect">
            <a:avLst/>
          </a:prstGeom>
          <a:gradFill rotWithShape="1">
            <a:gsLst>
              <a:gs pos="0">
                <a:srgbClr val="9999FF"/>
              </a:gs>
              <a:gs pos="100000">
                <a:srgbClr val="FFFFFF"/>
              </a:gs>
            </a:gsLst>
            <a:path path="rect">
              <a:fillToRect r="100000" b="100000"/>
            </a:path>
          </a:gradFill>
          <a:ln w="12700" algn="ctr">
            <a:solidFill>
              <a:schemeClr val="hlink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rgbClr val="339966"/>
              </a:buClr>
              <a:buFont typeface="Wingdings" panose="05000000000000000000" pitchFamily="2" charset="2"/>
              <a:buChar char="q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SzPct val="90000"/>
              <a:buFont typeface="Wingdings" panose="05000000000000000000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339966"/>
              </a:buClr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sz="3200">
                <a:solidFill>
                  <a:srgbClr val="333399"/>
                </a:solidFill>
                <a:latin typeface="Arial Unicode MS" panose="020B0604020202020204" pitchFamily="34" charset="-122"/>
                <a:ea typeface="Mangal"/>
                <a:cs typeface="Mangal"/>
              </a:rPr>
              <a:t>外键</a:t>
            </a:r>
          </a:p>
        </p:txBody>
      </p:sp>
      <p:graphicFrame>
        <p:nvGraphicFramePr>
          <p:cNvPr id="1486852" name="Group 4"/>
          <p:cNvGraphicFramePr>
            <a:graphicFrameLocks noGrp="1"/>
          </p:cNvGraphicFramePr>
          <p:nvPr/>
        </p:nvGraphicFramePr>
        <p:xfrm>
          <a:off x="1403350" y="2997200"/>
          <a:ext cx="2959100" cy="3213103"/>
        </p:xfrm>
        <a:graphic>
          <a:graphicData uri="http://schemas.openxmlformats.org/drawingml/2006/table">
            <a:tbl>
              <a:tblPr/>
              <a:tblGrid>
                <a:gridCol w="1479550"/>
                <a:gridCol w="1479550"/>
              </a:tblGrid>
              <a:tr h="446087"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宋体" panose="02010600030101010101" pitchFamily="2" charset="-122"/>
                          <a:ea typeface="黑体" panose="02010609060101010101" pitchFamily="49" charset="-122"/>
                        </a:rPr>
                        <a:t>姓名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宋体" panose="02010600030101010101" pitchFamily="2" charset="-122"/>
                          <a:ea typeface="黑体" panose="02010609060101010101" pitchFamily="49" charset="-122"/>
                        </a:rPr>
                        <a:t>学号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395288"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张明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5288"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王东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宋体" panose="02010600030101010101" pitchFamily="2" charset="-122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5288"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李健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宋体" panose="02010600030101010101" pitchFamily="2" charset="-122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5288"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赵彬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宋体" panose="02010600030101010101" pitchFamily="2" charset="-122"/>
                        </a:rPr>
                        <a:t>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5288"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钱雯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宋体" panose="02010600030101010101" pitchFamily="2" charset="-122"/>
                        </a:rPr>
                        <a:t>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5288"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孙胜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宋体" panose="02010600030101010101" pitchFamily="2" charset="-122"/>
                        </a:rPr>
                        <a:t>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5288"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周盈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宋体" panose="02010600030101010101" pitchFamily="2" charset="-122"/>
                        </a:rPr>
                        <a:t>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486881" name="Group 33"/>
          <p:cNvGraphicFramePr>
            <a:graphicFrameLocks noGrp="1"/>
          </p:cNvGraphicFramePr>
          <p:nvPr/>
        </p:nvGraphicFramePr>
        <p:xfrm>
          <a:off x="5518150" y="2997200"/>
          <a:ext cx="2428875" cy="2038352"/>
        </p:xfrm>
        <a:graphic>
          <a:graphicData uri="http://schemas.openxmlformats.org/drawingml/2006/table">
            <a:tbl>
              <a:tblPr/>
              <a:tblGrid>
                <a:gridCol w="1174750"/>
                <a:gridCol w="1254125"/>
              </a:tblGrid>
              <a:tr h="457200"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GB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宋体" panose="02010600030101010101" pitchFamily="2" charset="-122"/>
                          <a:ea typeface="黑体" panose="02010609060101010101" pitchFamily="49" charset="-122"/>
                        </a:rPr>
                        <a:t>学号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GB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宋体" panose="02010600030101010101" pitchFamily="2" charset="-122"/>
                          <a:ea typeface="黑体" panose="02010609060101010101" pitchFamily="49" charset="-122"/>
                        </a:rPr>
                        <a:t>成绩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395288"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GB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GB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65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5288"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GB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GB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90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5288"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GB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GB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87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5288"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GB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GB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89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pSp>
        <p:nvGrpSpPr>
          <p:cNvPr id="1486901" name="Group 53"/>
          <p:cNvGrpSpPr>
            <a:grpSpLocks/>
          </p:cNvGrpSpPr>
          <p:nvPr/>
        </p:nvGrpSpPr>
        <p:grpSpPr bwMode="auto">
          <a:xfrm>
            <a:off x="5594350" y="2387600"/>
            <a:ext cx="1981200" cy="1066800"/>
            <a:chOff x="3504" y="1632"/>
            <a:chExt cx="1248" cy="672"/>
          </a:xfrm>
        </p:grpSpPr>
        <p:sp>
          <p:nvSpPr>
            <p:cNvPr id="60480" name="Line 54"/>
            <p:cNvSpPr>
              <a:spLocks noChangeShapeType="1"/>
            </p:cNvSpPr>
            <p:nvPr/>
          </p:nvSpPr>
          <p:spPr bwMode="auto">
            <a:xfrm flipH="1">
              <a:off x="3840" y="1824"/>
              <a:ext cx="384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/>
            <a:lstStyle/>
            <a:p>
              <a:endParaRPr lang="zh-CN" altLang="en-US"/>
            </a:p>
          </p:txBody>
        </p:sp>
        <p:sp>
          <p:nvSpPr>
            <p:cNvPr id="60481" name="Oval 55"/>
            <p:cNvSpPr>
              <a:spLocks noChangeArrowheads="1"/>
            </p:cNvSpPr>
            <p:nvPr/>
          </p:nvSpPr>
          <p:spPr bwMode="auto">
            <a:xfrm>
              <a:off x="3504" y="2016"/>
              <a:ext cx="672" cy="288"/>
            </a:xfrm>
            <a:prstGeom prst="ellipse">
              <a:avLst/>
            </a:prstGeom>
            <a:noFill/>
            <a:ln w="9525">
              <a:solidFill>
                <a:srgbClr val="FF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339966"/>
                </a:buClr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FF0000"/>
                </a:buClr>
                <a:buSzPct val="90000"/>
                <a:buFont typeface="Wingdings" panose="05000000000000000000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339966"/>
                </a:buClr>
                <a:buFont typeface="Wingdings" panose="05000000000000000000" pitchFamily="2" charset="2"/>
                <a:buChar char="q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endParaRPr kumimoji="1" lang="zh-CN" altLang="zh-CN" sz="1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60482" name="Text Box 56"/>
            <p:cNvSpPr txBox="1">
              <a:spLocks noChangeArrowheads="1"/>
            </p:cNvSpPr>
            <p:nvPr/>
          </p:nvSpPr>
          <p:spPr bwMode="auto">
            <a:xfrm>
              <a:off x="4224" y="1632"/>
              <a:ext cx="528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>
              <a:spAutoFit/>
            </a:bodyPr>
            <a:lstStyle>
              <a:lvl1pPr>
                <a:spcBef>
                  <a:spcPct val="20000"/>
                </a:spcBef>
                <a:buClr>
                  <a:srgbClr val="339966"/>
                </a:buClr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FF0000"/>
                </a:buClr>
                <a:buSzPct val="90000"/>
                <a:buFont typeface="Wingdings" panose="05000000000000000000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339966"/>
                </a:buClr>
                <a:buFont typeface="Wingdings" panose="05000000000000000000" pitchFamily="2" charset="2"/>
                <a:buChar char="q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  <a:buClrTx/>
                <a:buFontTx/>
                <a:buNone/>
              </a:pPr>
              <a:r>
                <a:rPr lang="zh-CN" altLang="en-US" sz="2400">
                  <a:solidFill>
                    <a:srgbClr val="FF0000"/>
                  </a:solidFill>
                  <a:latin typeface="黑体" panose="02010609060101010101" pitchFamily="49" charset="-122"/>
                </a:rPr>
                <a:t>外键</a:t>
              </a:r>
            </a:p>
          </p:txBody>
        </p:sp>
      </p:grpSp>
      <p:grpSp>
        <p:nvGrpSpPr>
          <p:cNvPr id="1486905" name="Group 57"/>
          <p:cNvGrpSpPr>
            <a:grpSpLocks/>
          </p:cNvGrpSpPr>
          <p:nvPr/>
        </p:nvGrpSpPr>
        <p:grpSpPr bwMode="auto">
          <a:xfrm>
            <a:off x="3079750" y="2387600"/>
            <a:ext cx="1981200" cy="1066800"/>
            <a:chOff x="3504" y="1632"/>
            <a:chExt cx="1248" cy="672"/>
          </a:xfrm>
        </p:grpSpPr>
        <p:sp>
          <p:nvSpPr>
            <p:cNvPr id="60477" name="Line 58"/>
            <p:cNvSpPr>
              <a:spLocks noChangeShapeType="1"/>
            </p:cNvSpPr>
            <p:nvPr/>
          </p:nvSpPr>
          <p:spPr bwMode="auto">
            <a:xfrm flipH="1">
              <a:off x="3840" y="1824"/>
              <a:ext cx="384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/>
            <a:lstStyle/>
            <a:p>
              <a:endParaRPr lang="zh-CN" altLang="en-US"/>
            </a:p>
          </p:txBody>
        </p:sp>
        <p:sp>
          <p:nvSpPr>
            <p:cNvPr id="60478" name="Oval 59"/>
            <p:cNvSpPr>
              <a:spLocks noChangeArrowheads="1"/>
            </p:cNvSpPr>
            <p:nvPr/>
          </p:nvSpPr>
          <p:spPr bwMode="auto">
            <a:xfrm>
              <a:off x="3504" y="2016"/>
              <a:ext cx="672" cy="288"/>
            </a:xfrm>
            <a:prstGeom prst="ellipse">
              <a:avLst/>
            </a:prstGeom>
            <a:noFill/>
            <a:ln w="9525">
              <a:solidFill>
                <a:srgbClr val="FF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339966"/>
                </a:buClr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FF0000"/>
                </a:buClr>
                <a:buSzPct val="90000"/>
                <a:buFont typeface="Wingdings" panose="05000000000000000000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339966"/>
                </a:buClr>
                <a:buFont typeface="Wingdings" panose="05000000000000000000" pitchFamily="2" charset="2"/>
                <a:buChar char="q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endParaRPr kumimoji="1" lang="zh-CN" altLang="zh-CN" sz="1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60479" name="Text Box 60"/>
            <p:cNvSpPr txBox="1">
              <a:spLocks noChangeArrowheads="1"/>
            </p:cNvSpPr>
            <p:nvPr/>
          </p:nvSpPr>
          <p:spPr bwMode="auto">
            <a:xfrm>
              <a:off x="4224" y="1632"/>
              <a:ext cx="528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>
              <a:spAutoFit/>
            </a:bodyPr>
            <a:lstStyle>
              <a:lvl1pPr>
                <a:spcBef>
                  <a:spcPct val="20000"/>
                </a:spcBef>
                <a:buClr>
                  <a:srgbClr val="339966"/>
                </a:buClr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FF0000"/>
                </a:buClr>
                <a:buSzPct val="90000"/>
                <a:buFont typeface="Wingdings" panose="05000000000000000000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339966"/>
                </a:buClr>
                <a:buFont typeface="Wingdings" panose="05000000000000000000" pitchFamily="2" charset="2"/>
                <a:buChar char="q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  <a:buClrTx/>
                <a:buFontTx/>
                <a:buNone/>
              </a:pPr>
              <a:r>
                <a:rPr lang="zh-CN" altLang="en-US" sz="2400">
                  <a:solidFill>
                    <a:srgbClr val="FF0000"/>
                  </a:solidFill>
                  <a:latin typeface="黑体" panose="02010609060101010101" pitchFamily="49" charset="-122"/>
                </a:rPr>
                <a:t>主键</a:t>
              </a:r>
            </a:p>
          </p:txBody>
        </p:sp>
      </p:grpSp>
      <p:grpSp>
        <p:nvGrpSpPr>
          <p:cNvPr id="1486909" name="Group 61"/>
          <p:cNvGrpSpPr>
            <a:grpSpLocks/>
          </p:cNvGrpSpPr>
          <p:nvPr/>
        </p:nvGrpSpPr>
        <p:grpSpPr bwMode="auto">
          <a:xfrm>
            <a:off x="4375150" y="3606800"/>
            <a:ext cx="1143000" cy="2438400"/>
            <a:chOff x="2736" y="2400"/>
            <a:chExt cx="720" cy="1536"/>
          </a:xfrm>
        </p:grpSpPr>
        <p:sp>
          <p:nvSpPr>
            <p:cNvPr id="60473" name="Line 62"/>
            <p:cNvSpPr>
              <a:spLocks noChangeShapeType="1"/>
            </p:cNvSpPr>
            <p:nvPr/>
          </p:nvSpPr>
          <p:spPr bwMode="auto">
            <a:xfrm flipH="1">
              <a:off x="2736" y="2400"/>
              <a:ext cx="72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0474" name="Line 63"/>
            <p:cNvSpPr>
              <a:spLocks noChangeShapeType="1"/>
            </p:cNvSpPr>
            <p:nvPr/>
          </p:nvSpPr>
          <p:spPr bwMode="auto">
            <a:xfrm flipH="1">
              <a:off x="2736" y="2688"/>
              <a:ext cx="720" cy="4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0475" name="Line 64"/>
            <p:cNvSpPr>
              <a:spLocks noChangeShapeType="1"/>
            </p:cNvSpPr>
            <p:nvPr/>
          </p:nvSpPr>
          <p:spPr bwMode="auto">
            <a:xfrm flipH="1">
              <a:off x="2736" y="2928"/>
              <a:ext cx="720" cy="7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0476" name="Line 65"/>
            <p:cNvSpPr>
              <a:spLocks noChangeShapeType="1"/>
            </p:cNvSpPr>
            <p:nvPr/>
          </p:nvSpPr>
          <p:spPr bwMode="auto">
            <a:xfrm flipH="1">
              <a:off x="2736" y="3168"/>
              <a:ext cx="720" cy="7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8FE2954-7082-4C09-8FE4-288D1D44BFCA}" type="slidenum">
              <a:rPr/>
              <a:pPr>
                <a:defRPr/>
              </a:pPr>
              <a:t>40</a:t>
            </a:fld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6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868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6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869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869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6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4868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6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869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4869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6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6" dur="500"/>
                                        <p:tgtEl>
                                          <p:spTgt spid="14869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引用完整性 </a:t>
            </a:r>
          </a:p>
        </p:txBody>
      </p:sp>
      <p:sp>
        <p:nvSpPr>
          <p:cNvPr id="61443" name="Rectangle 3"/>
          <p:cNvSpPr>
            <a:spLocks noChangeArrowheads="1"/>
          </p:cNvSpPr>
          <p:nvPr/>
        </p:nvSpPr>
        <p:spPr bwMode="auto">
          <a:xfrm>
            <a:off x="684213" y="1268413"/>
            <a:ext cx="7848600" cy="592137"/>
          </a:xfrm>
          <a:prstGeom prst="rect">
            <a:avLst/>
          </a:prstGeom>
          <a:gradFill rotWithShape="1">
            <a:gsLst>
              <a:gs pos="0">
                <a:srgbClr val="9999FF"/>
              </a:gs>
              <a:gs pos="100000">
                <a:srgbClr val="FFFFFF"/>
              </a:gs>
            </a:gsLst>
            <a:path path="rect">
              <a:fillToRect r="100000" b="100000"/>
            </a:path>
          </a:gradFill>
          <a:ln w="12700" algn="ctr">
            <a:solidFill>
              <a:schemeClr val="hlink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rgbClr val="339966"/>
              </a:buClr>
              <a:buFont typeface="Wingdings" panose="05000000000000000000" pitchFamily="2" charset="2"/>
              <a:buChar char="q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SzPct val="90000"/>
              <a:buFont typeface="Wingdings" panose="05000000000000000000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339966"/>
              </a:buClr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sz="3200">
                <a:solidFill>
                  <a:srgbClr val="333399"/>
                </a:solidFill>
                <a:latin typeface="Arial Unicode MS" panose="020B0604020202020204" pitchFamily="34" charset="-122"/>
                <a:ea typeface="Mangal"/>
                <a:cs typeface="Mangal"/>
              </a:rPr>
              <a:t>外键</a:t>
            </a:r>
          </a:p>
        </p:txBody>
      </p:sp>
      <p:sp>
        <p:nvSpPr>
          <p:cNvPr id="1487876" name="Rectangle 4"/>
          <p:cNvSpPr>
            <a:spLocks noChangeArrowheads="1"/>
          </p:cNvSpPr>
          <p:nvPr/>
        </p:nvSpPr>
        <p:spPr bwMode="auto">
          <a:xfrm>
            <a:off x="1116013" y="2205038"/>
            <a:ext cx="6840537" cy="841375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rgbClr val="FFFFFF"/>
              </a:gs>
            </a:gsLst>
            <a:path path="shape">
              <a:fillToRect l="50000" t="50000" r="50000" b="50000"/>
            </a:path>
          </a:gradFill>
          <a:ln w="19050" algn="ctr">
            <a:solidFill>
              <a:srgbClr val="FF6600"/>
            </a:solidFill>
            <a:miter lim="800000"/>
            <a:headEnd/>
            <a:tailEnd/>
          </a:ln>
          <a:effectLst>
            <a:outerShdw dist="53882" dir="2700000" algn="ctr" rotWithShape="0">
              <a:schemeClr val="accent2">
                <a:alpha val="50000"/>
              </a:schemeClr>
            </a:outerShdw>
          </a:effec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339966"/>
              </a:buClr>
              <a:buFont typeface="Wingdings" panose="05000000000000000000" pitchFamily="2" charset="2"/>
              <a:buChar char="q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SzPct val="90000"/>
              <a:buFont typeface="Wingdings" panose="05000000000000000000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339966"/>
              </a:buClr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Clr>
                <a:schemeClr val="accent1"/>
              </a:buClr>
              <a:buFont typeface="Wingdings" panose="05000000000000000000" pitchFamily="2" charset="2"/>
              <a:buNone/>
            </a:pPr>
            <a:r>
              <a:rPr kumimoji="1" lang="zh-CN" altLang="en-US" sz="2400">
                <a:solidFill>
                  <a:srgbClr val="333399"/>
                </a:solidFill>
                <a:latin typeface="黑体" panose="02010609060101010101" pitchFamily="49" charset="-122"/>
              </a:rPr>
              <a:t>外键是存在于子实体中，用来与相应的父实体建立关系的值 </a:t>
            </a:r>
          </a:p>
        </p:txBody>
      </p:sp>
      <p:sp>
        <p:nvSpPr>
          <p:cNvPr id="1487877" name="Rectangle 5"/>
          <p:cNvSpPr>
            <a:spLocks noChangeArrowheads="1"/>
          </p:cNvSpPr>
          <p:nvPr/>
        </p:nvSpPr>
        <p:spPr bwMode="auto">
          <a:xfrm>
            <a:off x="1116013" y="3284538"/>
            <a:ext cx="6840537" cy="4762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rgbClr val="FFFFFF"/>
              </a:gs>
            </a:gsLst>
            <a:path path="shape">
              <a:fillToRect l="50000" t="50000" r="50000" b="50000"/>
            </a:path>
          </a:gradFill>
          <a:ln w="19050" algn="ctr">
            <a:solidFill>
              <a:srgbClr val="FF6600"/>
            </a:solidFill>
            <a:miter lim="800000"/>
            <a:headEnd/>
            <a:tailEnd/>
          </a:ln>
          <a:effectLst>
            <a:outerShdw dist="53882" dir="2700000" algn="ctr" rotWithShape="0">
              <a:schemeClr val="accent2">
                <a:alpha val="50000"/>
              </a:schemeClr>
            </a:outerShdw>
          </a:effec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339966"/>
              </a:buClr>
              <a:buFont typeface="Wingdings" panose="05000000000000000000" pitchFamily="2" charset="2"/>
              <a:buChar char="q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SzPct val="90000"/>
              <a:buFont typeface="Wingdings" panose="05000000000000000000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339966"/>
              </a:buClr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Clr>
                <a:schemeClr val="accent1"/>
              </a:buClr>
              <a:buFont typeface="Wingdings" panose="05000000000000000000" pitchFamily="2" charset="2"/>
              <a:buNone/>
            </a:pPr>
            <a:r>
              <a:rPr kumimoji="1" lang="zh-CN" altLang="en-US" sz="2400">
                <a:solidFill>
                  <a:srgbClr val="333399"/>
                </a:solidFill>
                <a:latin typeface="黑体" panose="02010609060101010101" pitchFamily="49" charset="-122"/>
              </a:rPr>
              <a:t>子实体的外键通常是父实体的主键 </a:t>
            </a:r>
          </a:p>
        </p:txBody>
      </p:sp>
      <p:sp>
        <p:nvSpPr>
          <p:cNvPr id="1487878" name="Rectangle 6"/>
          <p:cNvSpPr>
            <a:spLocks noChangeArrowheads="1"/>
          </p:cNvSpPr>
          <p:nvPr/>
        </p:nvSpPr>
        <p:spPr bwMode="auto">
          <a:xfrm>
            <a:off x="1116013" y="4005263"/>
            <a:ext cx="6840537" cy="4762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rgbClr val="FFFFFF"/>
              </a:gs>
            </a:gsLst>
            <a:path path="shape">
              <a:fillToRect l="50000" t="50000" r="50000" b="50000"/>
            </a:path>
          </a:gradFill>
          <a:ln w="19050" algn="ctr">
            <a:solidFill>
              <a:srgbClr val="FF6600"/>
            </a:solidFill>
            <a:miter lim="800000"/>
            <a:headEnd/>
            <a:tailEnd/>
          </a:ln>
          <a:effectLst>
            <a:outerShdw dist="53882" dir="2700000" algn="ctr" rotWithShape="0">
              <a:schemeClr val="accent2">
                <a:alpha val="50000"/>
              </a:schemeClr>
            </a:outerShdw>
          </a:effec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339966"/>
              </a:buClr>
              <a:buFont typeface="Wingdings" panose="05000000000000000000" pitchFamily="2" charset="2"/>
              <a:buChar char="q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SzPct val="90000"/>
              <a:buFont typeface="Wingdings" panose="05000000000000000000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339966"/>
              </a:buClr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Clr>
                <a:schemeClr val="accent1"/>
              </a:buClr>
              <a:buFont typeface="Wingdings" panose="05000000000000000000" pitchFamily="2" charset="2"/>
              <a:buNone/>
            </a:pPr>
            <a:r>
              <a:rPr kumimoji="1" lang="zh-CN" altLang="en-US" sz="2400">
                <a:solidFill>
                  <a:srgbClr val="333399"/>
                </a:solidFill>
                <a:latin typeface="黑体" panose="02010609060101010101" pitchFamily="49" charset="-122"/>
              </a:rPr>
              <a:t>子实体的实例具有相同的外键值 </a:t>
            </a:r>
          </a:p>
        </p:txBody>
      </p:sp>
      <p:sp>
        <p:nvSpPr>
          <p:cNvPr id="1487879" name="Rectangle 7"/>
          <p:cNvSpPr>
            <a:spLocks noChangeArrowheads="1"/>
          </p:cNvSpPr>
          <p:nvPr/>
        </p:nvSpPr>
        <p:spPr bwMode="auto">
          <a:xfrm>
            <a:off x="1116013" y="4652963"/>
            <a:ext cx="6840537" cy="4762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rgbClr val="FFFFFF"/>
              </a:gs>
            </a:gsLst>
            <a:path path="shape">
              <a:fillToRect l="50000" t="50000" r="50000" b="50000"/>
            </a:path>
          </a:gradFill>
          <a:ln w="19050" algn="ctr">
            <a:solidFill>
              <a:srgbClr val="FF6600"/>
            </a:solidFill>
            <a:miter lim="800000"/>
            <a:headEnd/>
            <a:tailEnd/>
          </a:ln>
          <a:effectLst>
            <a:outerShdw dist="53882" dir="2700000" algn="ctr" rotWithShape="0">
              <a:schemeClr val="accent2">
                <a:alpha val="50000"/>
              </a:schemeClr>
            </a:outerShdw>
          </a:effec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339966"/>
              </a:buClr>
              <a:buFont typeface="Wingdings" panose="05000000000000000000" pitchFamily="2" charset="2"/>
              <a:buChar char="q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SzPct val="90000"/>
              <a:buFont typeface="Wingdings" panose="05000000000000000000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339966"/>
              </a:buClr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Clr>
                <a:schemeClr val="accent1"/>
              </a:buClr>
              <a:buFont typeface="Wingdings" panose="05000000000000000000" pitchFamily="2" charset="2"/>
              <a:buNone/>
            </a:pPr>
            <a:r>
              <a:rPr kumimoji="1" lang="zh-CN" altLang="en-US" sz="2400">
                <a:solidFill>
                  <a:srgbClr val="333399"/>
                </a:solidFill>
                <a:latin typeface="黑体" panose="02010609060101010101" pitchFamily="49" charset="-122"/>
              </a:rPr>
              <a:t>外键很可能是子实体组合键的一部分 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6BAA22A-11E6-4919-BFE8-932FA14A71CF}" type="slidenum">
              <a:rPr/>
              <a:pPr>
                <a:defRPr/>
              </a:pPr>
              <a:t>41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7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4878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7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4878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7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4878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7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4878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87876" grpId="0" animBg="1"/>
      <p:bldP spid="1487877" grpId="0" animBg="1"/>
      <p:bldP spid="1487878" grpId="0" animBg="1"/>
      <p:bldP spid="1487879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引用完整性 </a:t>
            </a:r>
          </a:p>
        </p:txBody>
      </p:sp>
      <p:sp>
        <p:nvSpPr>
          <p:cNvPr id="62467" name="Rectangle 3"/>
          <p:cNvSpPr>
            <a:spLocks noChangeArrowheads="1"/>
          </p:cNvSpPr>
          <p:nvPr/>
        </p:nvSpPr>
        <p:spPr bwMode="auto">
          <a:xfrm>
            <a:off x="684213" y="1268413"/>
            <a:ext cx="7848600" cy="592137"/>
          </a:xfrm>
          <a:prstGeom prst="rect">
            <a:avLst/>
          </a:prstGeom>
          <a:gradFill rotWithShape="1">
            <a:gsLst>
              <a:gs pos="0">
                <a:srgbClr val="9999FF"/>
              </a:gs>
              <a:gs pos="100000">
                <a:srgbClr val="FFFFFF"/>
              </a:gs>
            </a:gsLst>
            <a:path path="rect">
              <a:fillToRect r="100000" b="100000"/>
            </a:path>
          </a:gradFill>
          <a:ln w="12700" algn="ctr">
            <a:solidFill>
              <a:schemeClr val="hlink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rgbClr val="339966"/>
              </a:buClr>
              <a:buFont typeface="Wingdings" panose="05000000000000000000" pitchFamily="2" charset="2"/>
              <a:buChar char="q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SzPct val="90000"/>
              <a:buFont typeface="Wingdings" panose="05000000000000000000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339966"/>
              </a:buClr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sz="3200">
                <a:solidFill>
                  <a:srgbClr val="333399"/>
                </a:solidFill>
                <a:latin typeface="Arial Unicode MS" panose="020B0604020202020204" pitchFamily="34" charset="-122"/>
                <a:ea typeface="Mangal"/>
                <a:cs typeface="Mangal"/>
              </a:rPr>
              <a:t>外键</a:t>
            </a:r>
          </a:p>
        </p:txBody>
      </p:sp>
      <p:graphicFrame>
        <p:nvGraphicFramePr>
          <p:cNvPr id="1488900" name="Group 4"/>
          <p:cNvGraphicFramePr>
            <a:graphicFrameLocks noGrp="1"/>
          </p:cNvGraphicFramePr>
          <p:nvPr/>
        </p:nvGraphicFramePr>
        <p:xfrm>
          <a:off x="1465263" y="2924175"/>
          <a:ext cx="2959100" cy="3213103"/>
        </p:xfrm>
        <a:graphic>
          <a:graphicData uri="http://schemas.openxmlformats.org/drawingml/2006/table">
            <a:tbl>
              <a:tblPr/>
              <a:tblGrid>
                <a:gridCol w="1479550"/>
                <a:gridCol w="1479550"/>
              </a:tblGrid>
              <a:tr h="446087"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宋体" panose="02010600030101010101" pitchFamily="2" charset="-122"/>
                          <a:ea typeface="黑体" panose="02010609060101010101" pitchFamily="49" charset="-122"/>
                        </a:rPr>
                        <a:t>姓名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宋体" panose="02010600030101010101" pitchFamily="2" charset="-122"/>
                          <a:ea typeface="黑体" panose="02010609060101010101" pitchFamily="49" charset="-122"/>
                        </a:rPr>
                        <a:t>学号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395288"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张明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5288"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王东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宋体" panose="02010600030101010101" pitchFamily="2" charset="-122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5288"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李健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宋体" panose="02010600030101010101" pitchFamily="2" charset="-122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5288"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赵彬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宋体" panose="02010600030101010101" pitchFamily="2" charset="-122"/>
                        </a:rPr>
                        <a:t>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5288"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钱雯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宋体" panose="02010600030101010101" pitchFamily="2" charset="-122"/>
                        </a:rPr>
                        <a:t>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5288"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孙胜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宋体" panose="02010600030101010101" pitchFamily="2" charset="-122"/>
                        </a:rPr>
                        <a:t>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5288"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周盈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宋体" panose="02010600030101010101" pitchFamily="2" charset="-122"/>
                        </a:rPr>
                        <a:t>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488929" name="Group 33"/>
          <p:cNvGraphicFramePr>
            <a:graphicFrameLocks noGrp="1"/>
          </p:cNvGraphicFramePr>
          <p:nvPr/>
        </p:nvGraphicFramePr>
        <p:xfrm>
          <a:off x="5580063" y="2924175"/>
          <a:ext cx="2428875" cy="2038352"/>
        </p:xfrm>
        <a:graphic>
          <a:graphicData uri="http://schemas.openxmlformats.org/drawingml/2006/table">
            <a:tbl>
              <a:tblPr/>
              <a:tblGrid>
                <a:gridCol w="1174750"/>
                <a:gridCol w="1254125"/>
              </a:tblGrid>
              <a:tr h="457200"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GB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宋体" panose="02010600030101010101" pitchFamily="2" charset="-122"/>
                          <a:ea typeface="黑体" panose="02010609060101010101" pitchFamily="49" charset="-122"/>
                        </a:rPr>
                        <a:t>学号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GB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宋体" panose="02010600030101010101" pitchFamily="2" charset="-122"/>
                          <a:ea typeface="黑体" panose="02010609060101010101" pitchFamily="49" charset="-122"/>
                        </a:rPr>
                        <a:t>成绩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395288"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GB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GB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65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5288"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GB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GB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90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5288"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GB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F9F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GB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87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5288"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GB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GB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89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pSp>
        <p:nvGrpSpPr>
          <p:cNvPr id="62517" name="Group 53"/>
          <p:cNvGrpSpPr>
            <a:grpSpLocks/>
          </p:cNvGrpSpPr>
          <p:nvPr/>
        </p:nvGrpSpPr>
        <p:grpSpPr bwMode="auto">
          <a:xfrm>
            <a:off x="5656263" y="2236788"/>
            <a:ext cx="1981200" cy="1144587"/>
            <a:chOff x="3504" y="1583"/>
            <a:chExt cx="1248" cy="721"/>
          </a:xfrm>
        </p:grpSpPr>
        <p:sp>
          <p:nvSpPr>
            <p:cNvPr id="62529" name="Line 54"/>
            <p:cNvSpPr>
              <a:spLocks noChangeShapeType="1"/>
            </p:cNvSpPr>
            <p:nvPr/>
          </p:nvSpPr>
          <p:spPr bwMode="auto">
            <a:xfrm flipH="1">
              <a:off x="3840" y="1824"/>
              <a:ext cx="384" cy="192"/>
            </a:xfrm>
            <a:prstGeom prst="lin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>
              <a:spAutoFit/>
            </a:bodyPr>
            <a:lstStyle/>
            <a:p>
              <a:endParaRPr lang="zh-CN" altLang="en-US"/>
            </a:p>
          </p:txBody>
        </p:sp>
        <p:sp>
          <p:nvSpPr>
            <p:cNvPr id="62530" name="Oval 55"/>
            <p:cNvSpPr>
              <a:spLocks noChangeArrowheads="1"/>
            </p:cNvSpPr>
            <p:nvPr/>
          </p:nvSpPr>
          <p:spPr bwMode="auto">
            <a:xfrm>
              <a:off x="3504" y="1895"/>
              <a:ext cx="672" cy="409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>
              <a:spAutoFit/>
            </a:bodyPr>
            <a:lstStyle>
              <a:lvl1pPr>
                <a:spcBef>
                  <a:spcPct val="20000"/>
                </a:spcBef>
                <a:buClr>
                  <a:srgbClr val="339966"/>
                </a:buClr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FF0000"/>
                </a:buClr>
                <a:buSzPct val="90000"/>
                <a:buFont typeface="Wingdings" panose="05000000000000000000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339966"/>
                </a:buClr>
                <a:buFont typeface="Wingdings" panose="05000000000000000000" pitchFamily="2" charset="2"/>
                <a:buChar char="q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  <a:buClrTx/>
                <a:buFontTx/>
                <a:buNone/>
              </a:pPr>
              <a:endParaRPr lang="zh-CN" altLang="zh-CN" sz="2400">
                <a:solidFill>
                  <a:srgbClr val="FF0000"/>
                </a:solidFill>
                <a:latin typeface="黑体" panose="02010609060101010101" pitchFamily="49" charset="-122"/>
              </a:endParaRPr>
            </a:p>
          </p:txBody>
        </p:sp>
        <p:sp>
          <p:nvSpPr>
            <p:cNvPr id="62531" name="Text Box 56"/>
            <p:cNvSpPr txBox="1">
              <a:spLocks noChangeArrowheads="1"/>
            </p:cNvSpPr>
            <p:nvPr/>
          </p:nvSpPr>
          <p:spPr bwMode="auto">
            <a:xfrm>
              <a:off x="4224" y="1583"/>
              <a:ext cx="528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>
              <a:spAutoFit/>
            </a:bodyPr>
            <a:lstStyle>
              <a:lvl1pPr>
                <a:spcBef>
                  <a:spcPct val="20000"/>
                </a:spcBef>
                <a:buClr>
                  <a:srgbClr val="339966"/>
                </a:buClr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FF0000"/>
                </a:buClr>
                <a:buSzPct val="90000"/>
                <a:buFont typeface="Wingdings" panose="05000000000000000000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339966"/>
                </a:buClr>
                <a:buFont typeface="Wingdings" panose="05000000000000000000" pitchFamily="2" charset="2"/>
                <a:buChar char="q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  <a:buClrTx/>
                <a:buFontTx/>
                <a:buNone/>
              </a:pPr>
              <a:r>
                <a:rPr lang="zh-CN" altLang="en-US" sz="2400">
                  <a:solidFill>
                    <a:srgbClr val="FF0000"/>
                  </a:solidFill>
                  <a:latin typeface="黑体" panose="02010609060101010101" pitchFamily="49" charset="-122"/>
                </a:rPr>
                <a:t>外键</a:t>
              </a:r>
            </a:p>
          </p:txBody>
        </p:sp>
      </p:grpSp>
      <p:grpSp>
        <p:nvGrpSpPr>
          <p:cNvPr id="62518" name="Group 57"/>
          <p:cNvGrpSpPr>
            <a:grpSpLocks/>
          </p:cNvGrpSpPr>
          <p:nvPr/>
        </p:nvGrpSpPr>
        <p:grpSpPr bwMode="auto">
          <a:xfrm>
            <a:off x="3141663" y="2314575"/>
            <a:ext cx="1981200" cy="1066800"/>
            <a:chOff x="3504" y="1632"/>
            <a:chExt cx="1248" cy="672"/>
          </a:xfrm>
        </p:grpSpPr>
        <p:sp>
          <p:nvSpPr>
            <p:cNvPr id="62526" name="Line 58"/>
            <p:cNvSpPr>
              <a:spLocks noChangeShapeType="1"/>
            </p:cNvSpPr>
            <p:nvPr/>
          </p:nvSpPr>
          <p:spPr bwMode="auto">
            <a:xfrm flipH="1">
              <a:off x="3840" y="1824"/>
              <a:ext cx="384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/>
            <a:lstStyle/>
            <a:p>
              <a:endParaRPr lang="zh-CN" altLang="en-US"/>
            </a:p>
          </p:txBody>
        </p:sp>
        <p:sp>
          <p:nvSpPr>
            <p:cNvPr id="62527" name="Oval 59"/>
            <p:cNvSpPr>
              <a:spLocks noChangeArrowheads="1"/>
            </p:cNvSpPr>
            <p:nvPr/>
          </p:nvSpPr>
          <p:spPr bwMode="auto">
            <a:xfrm>
              <a:off x="3504" y="2016"/>
              <a:ext cx="672" cy="288"/>
            </a:xfrm>
            <a:prstGeom prst="ellipse">
              <a:avLst/>
            </a:prstGeom>
            <a:noFill/>
            <a:ln w="9525">
              <a:solidFill>
                <a:srgbClr val="FF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339966"/>
                </a:buClr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FF0000"/>
                </a:buClr>
                <a:buSzPct val="90000"/>
                <a:buFont typeface="Wingdings" panose="05000000000000000000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339966"/>
                </a:buClr>
                <a:buFont typeface="Wingdings" panose="05000000000000000000" pitchFamily="2" charset="2"/>
                <a:buChar char="q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endParaRPr kumimoji="1" lang="zh-CN" altLang="zh-CN" sz="140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62528" name="Text Box 60"/>
            <p:cNvSpPr txBox="1">
              <a:spLocks noChangeArrowheads="1"/>
            </p:cNvSpPr>
            <p:nvPr/>
          </p:nvSpPr>
          <p:spPr bwMode="auto">
            <a:xfrm>
              <a:off x="4224" y="1632"/>
              <a:ext cx="528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b">
              <a:spAutoFit/>
            </a:bodyPr>
            <a:lstStyle>
              <a:lvl1pPr>
                <a:spcBef>
                  <a:spcPct val="20000"/>
                </a:spcBef>
                <a:buClr>
                  <a:srgbClr val="339966"/>
                </a:buClr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FF0000"/>
                </a:buClr>
                <a:buSzPct val="90000"/>
                <a:buFont typeface="Wingdings" panose="05000000000000000000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339966"/>
                </a:buClr>
                <a:buFont typeface="Wingdings" panose="05000000000000000000" pitchFamily="2" charset="2"/>
                <a:buChar char="q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  <a:buClrTx/>
                <a:buFontTx/>
                <a:buNone/>
              </a:pPr>
              <a:r>
                <a:rPr lang="zh-CN" altLang="en-US" sz="2400">
                  <a:solidFill>
                    <a:srgbClr val="FF0000"/>
                  </a:solidFill>
                  <a:latin typeface="黑体" panose="02010609060101010101" pitchFamily="49" charset="-122"/>
                </a:rPr>
                <a:t>主键</a:t>
              </a:r>
            </a:p>
          </p:txBody>
        </p:sp>
      </p:grpSp>
      <p:sp>
        <p:nvSpPr>
          <p:cNvPr id="62519" name="Line 61"/>
          <p:cNvSpPr>
            <a:spLocks noChangeShapeType="1"/>
          </p:cNvSpPr>
          <p:nvPr/>
        </p:nvSpPr>
        <p:spPr bwMode="auto">
          <a:xfrm flipH="1">
            <a:off x="4437063" y="3533775"/>
            <a:ext cx="11430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2520" name="Line 62"/>
          <p:cNvSpPr>
            <a:spLocks noChangeShapeType="1"/>
          </p:cNvSpPr>
          <p:nvPr/>
        </p:nvSpPr>
        <p:spPr bwMode="auto">
          <a:xfrm flipH="1">
            <a:off x="4437063" y="3990975"/>
            <a:ext cx="114300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88959" name="Line 63"/>
          <p:cNvSpPr>
            <a:spLocks noChangeShapeType="1"/>
          </p:cNvSpPr>
          <p:nvPr/>
        </p:nvSpPr>
        <p:spPr bwMode="auto">
          <a:xfrm flipH="1">
            <a:off x="4970463" y="4371975"/>
            <a:ext cx="6096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2522" name="Line 64"/>
          <p:cNvSpPr>
            <a:spLocks noChangeShapeType="1"/>
          </p:cNvSpPr>
          <p:nvPr/>
        </p:nvSpPr>
        <p:spPr bwMode="auto">
          <a:xfrm flipH="1">
            <a:off x="4437063" y="4752975"/>
            <a:ext cx="1143000" cy="1219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88961" name="AutoShape 65"/>
          <p:cNvSpPr>
            <a:spLocks noChangeArrowheads="1"/>
          </p:cNvSpPr>
          <p:nvPr/>
        </p:nvSpPr>
        <p:spPr bwMode="auto">
          <a:xfrm>
            <a:off x="4894263" y="4752975"/>
            <a:ext cx="304800" cy="228600"/>
          </a:xfrm>
          <a:prstGeom prst="flowChartSummingJunction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339966"/>
              </a:buClr>
              <a:buFont typeface="Wingdings" panose="05000000000000000000" pitchFamily="2" charset="2"/>
              <a:buChar char="q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SzPct val="90000"/>
              <a:buFont typeface="Wingdings" panose="05000000000000000000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339966"/>
              </a:buClr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zh-CN" altLang="en-US" sz="2400">
              <a:ea typeface="宋体" panose="02010600030101010101" pitchFamily="2" charset="-122"/>
            </a:endParaRPr>
          </a:p>
        </p:txBody>
      </p:sp>
      <p:sp>
        <p:nvSpPr>
          <p:cNvPr id="1488962" name="Oval 66"/>
          <p:cNvSpPr>
            <a:spLocks noChangeArrowheads="1"/>
          </p:cNvSpPr>
          <p:nvPr/>
        </p:nvSpPr>
        <p:spPr bwMode="auto">
          <a:xfrm>
            <a:off x="5656263" y="4143375"/>
            <a:ext cx="1066800" cy="457200"/>
          </a:xfrm>
          <a:prstGeom prst="ellipse">
            <a:avLst/>
          </a:prstGeom>
          <a:noFill/>
          <a:ln w="9525">
            <a:solidFill>
              <a:srgbClr val="FF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339966"/>
              </a:buClr>
              <a:buFont typeface="Wingdings" panose="05000000000000000000" pitchFamily="2" charset="2"/>
              <a:buChar char="q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SzPct val="90000"/>
              <a:buFont typeface="Wingdings" panose="05000000000000000000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339966"/>
              </a:buClr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endParaRPr kumimoji="1" lang="zh-CN" altLang="zh-CN" sz="1400">
              <a:solidFill>
                <a:srgbClr val="FF33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0D6F842-533C-443B-833D-7EF9B3E8AF37}" type="slidenum">
              <a:rPr/>
              <a:pPr>
                <a:defRPr/>
              </a:pPr>
              <a:t>42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8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4889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8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4889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8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4889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4889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4889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4889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88959" grpId="0" animBg="1"/>
      <p:bldP spid="1488961" grpId="0" animBg="1"/>
      <p:bldP spid="1488962" grpId="0" animBg="1" autoUpdateAnimBg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defRPr/>
            </a:pPr>
            <a:r>
              <a:rPr lang="zh-CN" altLang="en-US" sz="4800" smtClean="0">
                <a:solidFill>
                  <a:srgbClr val="FF0000"/>
                </a:solidFill>
              </a:rPr>
              <a:t>第</a:t>
            </a:r>
            <a:r>
              <a:rPr lang="en-US" altLang="zh-CN" sz="4800" smtClean="0">
                <a:solidFill>
                  <a:srgbClr val="FF0000"/>
                </a:solidFill>
              </a:rPr>
              <a:t>5</a:t>
            </a:r>
            <a:r>
              <a:rPr lang="zh-CN" altLang="en-US" sz="4800" smtClean="0">
                <a:solidFill>
                  <a:srgbClr val="FF0000"/>
                </a:solidFill>
              </a:rPr>
              <a:t>节</a:t>
            </a:r>
            <a:r>
              <a:rPr lang="en-US" altLang="zh-CN" sz="4800" smtClean="0"/>
              <a:t/>
            </a:r>
            <a:br>
              <a:rPr lang="en-US" altLang="zh-CN" sz="4800" smtClean="0"/>
            </a:br>
            <a:r>
              <a:rPr lang="zh-CN" altLang="en-US" sz="4800" smtClean="0"/>
              <a:t> </a:t>
            </a:r>
            <a:r>
              <a:rPr lang="en-US" altLang="zh-CN" sz="4800" smtClean="0"/>
              <a:t/>
            </a:r>
            <a:br>
              <a:rPr lang="en-US" altLang="zh-CN" sz="4800" smtClean="0"/>
            </a:br>
            <a:r>
              <a:rPr lang="zh-CN" altLang="en-US" sz="4800" smtClean="0"/>
              <a:t>范式与规范化理论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17664DF-AC6E-4C50-98E9-B853B17B13FB}" type="slidenum">
              <a:rPr smtClean="0"/>
              <a:pPr>
                <a:defRPr/>
              </a:pPr>
              <a:t>43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规范化问题的提出</a:t>
            </a:r>
          </a:p>
        </p:txBody>
      </p:sp>
      <p:graphicFrame>
        <p:nvGraphicFramePr>
          <p:cNvPr id="1856545" name="Group 33"/>
          <p:cNvGraphicFramePr>
            <a:graphicFrameLocks noGrp="1"/>
          </p:cNvGraphicFramePr>
          <p:nvPr>
            <p:ph idx="1"/>
          </p:nvPr>
        </p:nvGraphicFramePr>
        <p:xfrm>
          <a:off x="533400" y="2209800"/>
          <a:ext cx="8228013" cy="3657601"/>
        </p:xfrm>
        <a:graphic>
          <a:graphicData uri="http://schemas.openxmlformats.org/drawingml/2006/table">
            <a:tbl>
              <a:tblPr/>
              <a:tblGrid>
                <a:gridCol w="2056518"/>
                <a:gridCol w="2058459"/>
                <a:gridCol w="2056518"/>
                <a:gridCol w="2056518"/>
              </a:tblGrid>
              <a:tr h="566767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学号</a:t>
                      </a:r>
                    </a:p>
                  </a:txBody>
                  <a:tcPr marL="111750" marR="111750" marT="45722" marB="4572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姓名</a:t>
                      </a:r>
                    </a:p>
                  </a:txBody>
                  <a:tcPr marL="111750" marR="111750"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课程名</a:t>
                      </a:r>
                    </a:p>
                  </a:txBody>
                  <a:tcPr marL="111750" marR="111750"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成绩</a:t>
                      </a:r>
                    </a:p>
                  </a:txBody>
                  <a:tcPr marL="111750" marR="111750"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030278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13001</a:t>
                      </a:r>
                    </a:p>
                  </a:txBody>
                  <a:tcPr marL="111750" marR="111750" marT="45722" marB="4572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赵一</a:t>
                      </a:r>
                    </a:p>
                  </a:txBody>
                  <a:tcPr marL="111750" marR="111750"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英语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计算机</a:t>
                      </a:r>
                    </a:p>
                  </a:txBody>
                  <a:tcPr marL="111750" marR="111750"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85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90</a:t>
                      </a:r>
                    </a:p>
                  </a:txBody>
                  <a:tcPr marL="111750" marR="111750"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030278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13002</a:t>
                      </a:r>
                    </a:p>
                  </a:txBody>
                  <a:tcPr marL="111750" marR="111750" marT="45722" marB="4572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钱二</a:t>
                      </a:r>
                    </a:p>
                  </a:txBody>
                  <a:tcPr marL="111750" marR="111750"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英语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计算机</a:t>
                      </a:r>
                    </a:p>
                  </a:txBody>
                  <a:tcPr marL="111750" marR="111750"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73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94</a:t>
                      </a:r>
                    </a:p>
                  </a:txBody>
                  <a:tcPr marL="111750" marR="111750"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030278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13003</a:t>
                      </a:r>
                    </a:p>
                  </a:txBody>
                  <a:tcPr marL="111750" marR="111750" marT="45722" marB="4572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孙三</a:t>
                      </a:r>
                    </a:p>
                  </a:txBody>
                  <a:tcPr marL="111750" marR="111750"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英语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计算机</a:t>
                      </a:r>
                    </a:p>
                  </a:txBody>
                  <a:tcPr marL="111750" marR="111750"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76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85</a:t>
                      </a:r>
                    </a:p>
                  </a:txBody>
                  <a:tcPr marL="111750" marR="111750"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856515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533400" y="1447800"/>
            <a:ext cx="5249863" cy="630238"/>
          </a:xfrm>
        </p:spPr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lang="en-US" altLang="zh-CN" b="1" smtClean="0"/>
              <a:t>1</a:t>
            </a:r>
            <a:r>
              <a:rPr lang="zh-CN" altLang="en-US" b="1" smtClean="0"/>
              <a:t>．非规范化的关系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9D30860-BB12-46E8-9AA7-B5AD2EB612D5}" type="slidenum">
              <a:rPr/>
              <a:pPr>
                <a:defRPr/>
              </a:pPr>
              <a:t>44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75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74"/>
                                          </p:stCondLst>
                                        </p:cTn>
                                        <p:tgtEl>
                                          <p:spTgt spid="18565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6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18565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56515" grpId="0" build="p" autoUpdateAnimBg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问题的提出</a:t>
            </a:r>
          </a:p>
        </p:txBody>
      </p:sp>
      <p:sp>
        <p:nvSpPr>
          <p:cNvPr id="4813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8382000" cy="4524375"/>
          </a:xfrm>
        </p:spPr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lang="en-US" altLang="zh-CN" b="1" smtClean="0"/>
              <a:t>2</a:t>
            </a:r>
            <a:r>
              <a:rPr lang="zh-CN" altLang="en-US" b="1" smtClean="0"/>
              <a:t>．关系范式和规范化</a:t>
            </a:r>
          </a:p>
          <a:p>
            <a:pPr>
              <a:buFont typeface="Wingdings" panose="05000000000000000000" pitchFamily="2" charset="2"/>
              <a:buNone/>
            </a:pPr>
            <a:r>
              <a:rPr lang="zh-CN" altLang="en-US" b="1" smtClean="0"/>
              <a:t>（</a:t>
            </a:r>
            <a:r>
              <a:rPr lang="en-US" altLang="zh-CN" b="1" smtClean="0"/>
              <a:t>1</a:t>
            </a:r>
            <a:r>
              <a:rPr lang="zh-CN" altLang="en-US" b="1" smtClean="0"/>
              <a:t>）范式：</a:t>
            </a:r>
            <a:r>
              <a:rPr lang="zh-CN" altLang="en-US" smtClean="0"/>
              <a:t>当关系模式满足不同层次的规范模式，称为范式。满足最低要求的是第一范式，记作</a:t>
            </a:r>
            <a:r>
              <a:rPr lang="en-US" altLang="zh-CN" smtClean="0"/>
              <a:t>1NF</a:t>
            </a:r>
            <a:r>
              <a:rPr lang="zh-CN" altLang="en-US" b="1" smtClean="0"/>
              <a:t>。</a:t>
            </a:r>
            <a:r>
              <a:rPr lang="zh-CN" altLang="en-US" smtClean="0"/>
              <a:t>其它还有</a:t>
            </a:r>
            <a:r>
              <a:rPr lang="en-US" altLang="zh-CN" smtClean="0"/>
              <a:t>2NF</a:t>
            </a:r>
            <a:r>
              <a:rPr lang="zh-CN" altLang="en-US" smtClean="0"/>
              <a:t>、</a:t>
            </a:r>
            <a:r>
              <a:rPr lang="en-US" altLang="zh-CN" smtClean="0"/>
              <a:t>3NF</a:t>
            </a:r>
            <a:r>
              <a:rPr lang="zh-CN" altLang="en-US" smtClean="0"/>
              <a:t>、</a:t>
            </a:r>
            <a:r>
              <a:rPr lang="en-US" altLang="zh-CN" smtClean="0"/>
              <a:t>BCNF</a:t>
            </a:r>
            <a:r>
              <a:rPr lang="zh-CN" altLang="en-US" smtClean="0"/>
              <a:t>、</a:t>
            </a:r>
            <a:r>
              <a:rPr lang="en-US" altLang="zh-CN" smtClean="0"/>
              <a:t>4NF</a:t>
            </a:r>
            <a:r>
              <a:rPr lang="zh-CN" altLang="en-US" smtClean="0"/>
              <a:t>和</a:t>
            </a:r>
            <a:r>
              <a:rPr lang="en-US" altLang="zh-CN" smtClean="0"/>
              <a:t>5NF</a:t>
            </a:r>
            <a:r>
              <a:rPr lang="zh-CN" altLang="en-US" smtClean="0"/>
              <a:t>。</a:t>
            </a:r>
          </a:p>
          <a:p>
            <a:pPr>
              <a:buFont typeface="Wingdings" panose="05000000000000000000" pitchFamily="2" charset="2"/>
              <a:buNone/>
            </a:pPr>
            <a:r>
              <a:rPr lang="zh-CN" altLang="en-US" b="1" smtClean="0"/>
              <a:t>（</a:t>
            </a:r>
            <a:r>
              <a:rPr lang="en-US" altLang="zh-CN" b="1" smtClean="0"/>
              <a:t>2</a:t>
            </a:r>
            <a:r>
              <a:rPr lang="zh-CN" altLang="en-US" b="1" smtClean="0"/>
              <a:t>）范式之间的关系：</a:t>
            </a:r>
          </a:p>
          <a:p>
            <a:pPr>
              <a:buFont typeface="Wingdings" panose="05000000000000000000" pitchFamily="2" charset="2"/>
              <a:buNone/>
            </a:pPr>
            <a:r>
              <a:rPr lang="zh-CN" altLang="en-US" smtClean="0"/>
              <a:t>         </a:t>
            </a:r>
            <a:r>
              <a:rPr lang="en-US" altLang="zh-CN" smtClean="0"/>
              <a:t>5NF⊂4NF ⊂BCNF ⊂3NF ⊂2NF ⊂1NF</a:t>
            </a:r>
          </a:p>
          <a:p>
            <a:pPr>
              <a:buFont typeface="Wingdings" panose="05000000000000000000" pitchFamily="2" charset="2"/>
              <a:buNone/>
            </a:pPr>
            <a:r>
              <a:rPr lang="zh-CN" altLang="en-US" b="1" smtClean="0"/>
              <a:t>（</a:t>
            </a:r>
            <a:r>
              <a:rPr lang="en-US" altLang="zh-CN" b="1" smtClean="0"/>
              <a:t>3</a:t>
            </a:r>
            <a:r>
              <a:rPr lang="zh-CN" altLang="en-US" b="1" smtClean="0"/>
              <a:t>）规范化：</a:t>
            </a:r>
            <a:r>
              <a:rPr lang="zh-CN" altLang="en-US" smtClean="0"/>
              <a:t>就是把给定的关系模式转换为某种范式的过程。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5931152-C1A7-4B43-9505-0DD9D53A6DDC}" type="slidenum">
              <a:rPr/>
              <a:pPr>
                <a:defRPr/>
              </a:pPr>
              <a:t>45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81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81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81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81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131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第一范式</a:t>
            </a:r>
            <a:r>
              <a:rPr lang="en-US" altLang="zh-CN" smtClean="0"/>
              <a:t>1NF</a:t>
            </a:r>
          </a:p>
        </p:txBody>
      </p:sp>
      <p:sp>
        <p:nvSpPr>
          <p:cNvPr id="185856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lang="en-US" altLang="zh-CN" smtClean="0"/>
              <a:t>1</a:t>
            </a:r>
            <a:r>
              <a:rPr lang="zh-CN" altLang="en-US" smtClean="0"/>
              <a:t>．</a:t>
            </a:r>
            <a:r>
              <a:rPr lang="zh-CN" altLang="en-US" b="1" smtClean="0"/>
              <a:t>定义</a:t>
            </a:r>
            <a:r>
              <a:rPr lang="zh-CN" altLang="en-US" smtClean="0"/>
              <a:t>：如果关系模式</a:t>
            </a:r>
            <a:r>
              <a:rPr lang="en-US" altLang="zh-CN" smtClean="0"/>
              <a:t>R</a:t>
            </a:r>
            <a:r>
              <a:rPr lang="zh-CN" altLang="en-US" smtClean="0"/>
              <a:t>的每一个属性只包含</a:t>
            </a:r>
            <a:r>
              <a:rPr lang="zh-CN" altLang="en-US" smtClean="0">
                <a:solidFill>
                  <a:srgbClr val="FF0000"/>
                </a:solidFill>
              </a:rPr>
              <a:t>单一</a:t>
            </a:r>
            <a:r>
              <a:rPr lang="zh-CN" altLang="en-US" smtClean="0"/>
              <a:t>的值，则关系模式</a:t>
            </a:r>
            <a:r>
              <a:rPr lang="en-US" altLang="zh-CN" smtClean="0"/>
              <a:t>R</a:t>
            </a:r>
            <a:r>
              <a:rPr lang="zh-CN" altLang="en-US" smtClean="0"/>
              <a:t>满足</a:t>
            </a:r>
            <a:r>
              <a:rPr lang="en-US" altLang="zh-CN" smtClean="0"/>
              <a:t>1NF</a:t>
            </a:r>
            <a:r>
              <a:rPr lang="zh-CN" altLang="en-US" smtClean="0"/>
              <a:t>。</a:t>
            </a:r>
          </a:p>
          <a:p>
            <a:pPr lvl="1">
              <a:lnSpc>
                <a:spcPct val="140000"/>
              </a:lnSpc>
            </a:pPr>
            <a:r>
              <a:rPr lang="zh-CN" altLang="en-US" smtClean="0"/>
              <a:t>第一范式是对关系模式的最起码的要求。不满足第一范式的数据库模式不能称为关系数据库</a:t>
            </a:r>
          </a:p>
          <a:p>
            <a:pPr lvl="1">
              <a:lnSpc>
                <a:spcPct val="140000"/>
              </a:lnSpc>
            </a:pPr>
            <a:r>
              <a:rPr lang="zh-CN" altLang="en-US" smtClean="0"/>
              <a:t>但是满足第一范式的关系模式并不一定是一个好的关系模式</a:t>
            </a:r>
          </a:p>
          <a:p>
            <a:pPr>
              <a:buFont typeface="Wingdings" panose="05000000000000000000" pitchFamily="2" charset="2"/>
              <a:buNone/>
            </a:pPr>
            <a:endParaRPr lang="en-US" altLang="zh-CN" b="1" smtClean="0">
              <a:ea typeface="楷体_GB2312" panose="02010609030101010101" pitchFamily="49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8229E0A-51F5-4B09-8162-D055BB42EDAA}" type="slidenum">
              <a:rPr/>
              <a:pPr>
                <a:defRPr/>
              </a:pPr>
              <a:t>46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75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74"/>
                                          </p:stCondLst>
                                        </p:cTn>
                                        <p:tgtEl>
                                          <p:spTgt spid="18585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75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74"/>
                                          </p:stCondLst>
                                        </p:cTn>
                                        <p:tgtEl>
                                          <p:spTgt spid="18585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75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74"/>
                                          </p:stCondLst>
                                        </p:cTn>
                                        <p:tgtEl>
                                          <p:spTgt spid="18585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58563" grpId="0" build="p" autoUpdateAnimBg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第一范式</a:t>
            </a:r>
            <a:r>
              <a:rPr lang="en-US" altLang="zh-CN" smtClean="0"/>
              <a:t>1NF</a:t>
            </a:r>
          </a:p>
        </p:txBody>
      </p:sp>
      <p:graphicFrame>
        <p:nvGraphicFramePr>
          <p:cNvPr id="1873959" name="Group 39"/>
          <p:cNvGraphicFramePr>
            <a:graphicFrameLocks noGrp="1"/>
          </p:cNvGraphicFramePr>
          <p:nvPr>
            <p:ph idx="1"/>
          </p:nvPr>
        </p:nvGraphicFramePr>
        <p:xfrm>
          <a:off x="763588" y="2406650"/>
          <a:ext cx="8228012" cy="3608424"/>
        </p:xfrm>
        <a:graphic>
          <a:graphicData uri="http://schemas.openxmlformats.org/drawingml/2006/table">
            <a:tbl>
              <a:tblPr/>
              <a:tblGrid>
                <a:gridCol w="2057003"/>
                <a:gridCol w="2058684"/>
                <a:gridCol w="2055322"/>
                <a:gridCol w="2057003"/>
              </a:tblGrid>
              <a:tr h="518053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学号</a:t>
                      </a:r>
                    </a:p>
                  </a:txBody>
                  <a:tcPr marL="96800" marR="96800" marT="45669" marB="4566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姓名</a:t>
                      </a:r>
                    </a:p>
                  </a:txBody>
                  <a:tcPr marL="96800" marR="96800" marT="45669" marB="4566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课程名</a:t>
                      </a:r>
                    </a:p>
                  </a:txBody>
                  <a:tcPr marL="96800" marR="96800" marT="45669" marB="4566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成绩</a:t>
                      </a:r>
                    </a:p>
                  </a:txBody>
                  <a:tcPr marL="96800" marR="96800" marT="45669" marB="4566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030112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13001</a:t>
                      </a:r>
                    </a:p>
                  </a:txBody>
                  <a:tcPr marL="96800" marR="96800" marT="45669" marB="4566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赵一</a:t>
                      </a:r>
                    </a:p>
                  </a:txBody>
                  <a:tcPr marL="96800" marR="96800" marT="45669" marB="4566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英语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计算机</a:t>
                      </a:r>
                    </a:p>
                  </a:txBody>
                  <a:tcPr marL="96800" marR="96800" marT="45669" marB="4566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85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90</a:t>
                      </a:r>
                    </a:p>
                  </a:txBody>
                  <a:tcPr marL="96800" marR="96800" marT="45669" marB="4566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030112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13002</a:t>
                      </a:r>
                    </a:p>
                  </a:txBody>
                  <a:tcPr marL="96800" marR="96800" marT="45669" marB="4566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钱二</a:t>
                      </a:r>
                    </a:p>
                  </a:txBody>
                  <a:tcPr marL="96800" marR="96800" marT="45669" marB="4566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英语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计算机</a:t>
                      </a:r>
                    </a:p>
                  </a:txBody>
                  <a:tcPr marL="96800" marR="96800" marT="45669" marB="4566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73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94</a:t>
                      </a:r>
                    </a:p>
                  </a:txBody>
                  <a:tcPr marL="96800" marR="96800" marT="45669" marB="4566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030112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13003</a:t>
                      </a:r>
                    </a:p>
                  </a:txBody>
                  <a:tcPr marL="96800" marR="96800" marT="45669" marB="4566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孙三</a:t>
                      </a:r>
                    </a:p>
                  </a:txBody>
                  <a:tcPr marL="96800" marR="96800" marT="45669" marB="4566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英语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计算机</a:t>
                      </a:r>
                    </a:p>
                  </a:txBody>
                  <a:tcPr marL="96800" marR="96800" marT="45669" marB="4566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76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85</a:t>
                      </a:r>
                    </a:p>
                  </a:txBody>
                  <a:tcPr marL="96800" marR="96800" marT="45669" marB="4566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873923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0" y="1219200"/>
            <a:ext cx="7740650" cy="762000"/>
          </a:xfrm>
        </p:spPr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lang="en-US" altLang="zh-CN" smtClean="0"/>
              <a:t>2.  </a:t>
            </a:r>
            <a:r>
              <a:rPr lang="zh-CN" altLang="en-US" smtClean="0"/>
              <a:t>规范化：从非规范化的关系到</a:t>
            </a:r>
            <a:r>
              <a:rPr lang="en-US" altLang="zh-CN" smtClean="0"/>
              <a:t>1NF</a:t>
            </a:r>
          </a:p>
        </p:txBody>
      </p:sp>
      <p:sp>
        <p:nvSpPr>
          <p:cNvPr id="1873951" name="Line 31"/>
          <p:cNvSpPr>
            <a:spLocks noChangeShapeType="1"/>
          </p:cNvSpPr>
          <p:nvPr/>
        </p:nvSpPr>
        <p:spPr bwMode="auto">
          <a:xfrm>
            <a:off x="762000" y="3505200"/>
            <a:ext cx="8229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873952" name="Line 32"/>
          <p:cNvSpPr>
            <a:spLocks noChangeShapeType="1"/>
          </p:cNvSpPr>
          <p:nvPr/>
        </p:nvSpPr>
        <p:spPr bwMode="auto">
          <a:xfrm>
            <a:off x="762000" y="4495800"/>
            <a:ext cx="8229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873953" name="Line 33"/>
          <p:cNvSpPr>
            <a:spLocks noChangeShapeType="1"/>
          </p:cNvSpPr>
          <p:nvPr/>
        </p:nvSpPr>
        <p:spPr bwMode="auto">
          <a:xfrm>
            <a:off x="762000" y="5562600"/>
            <a:ext cx="8229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873954" name="Text Box 34"/>
          <p:cNvSpPr txBox="1">
            <a:spLocks noChangeArrowheads="1"/>
          </p:cNvSpPr>
          <p:nvPr/>
        </p:nvSpPr>
        <p:spPr bwMode="auto">
          <a:xfrm>
            <a:off x="1295400" y="3505200"/>
            <a:ext cx="33528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339966"/>
              </a:buClr>
              <a:buFont typeface="Wingdings" panose="05000000000000000000" pitchFamily="2" charset="2"/>
              <a:buChar char="q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SzPct val="90000"/>
              <a:buFont typeface="Wingdings" panose="05000000000000000000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339966"/>
              </a:buClr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lang="en-US" altLang="zh-CN">
                <a:solidFill>
                  <a:srgbClr val="FF0000"/>
                </a:solidFill>
                <a:latin typeface="Arial Narrow" panose="020B0606020202030204" pitchFamily="34" charset="0"/>
              </a:rPr>
              <a:t> 13001               </a:t>
            </a:r>
            <a:r>
              <a:rPr lang="zh-CN" altLang="en-US">
                <a:solidFill>
                  <a:srgbClr val="FF0000"/>
                </a:solidFill>
                <a:latin typeface="Arial Narrow" panose="020B0606020202030204" pitchFamily="34" charset="0"/>
              </a:rPr>
              <a:t>赵一</a:t>
            </a:r>
          </a:p>
        </p:txBody>
      </p:sp>
      <p:sp>
        <p:nvSpPr>
          <p:cNvPr id="1873955" name="Text Box 35"/>
          <p:cNvSpPr txBox="1">
            <a:spLocks noChangeArrowheads="1"/>
          </p:cNvSpPr>
          <p:nvPr/>
        </p:nvSpPr>
        <p:spPr bwMode="auto">
          <a:xfrm>
            <a:off x="1371600" y="4495800"/>
            <a:ext cx="33528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339966"/>
              </a:buClr>
              <a:buFont typeface="Wingdings" panose="05000000000000000000" pitchFamily="2" charset="2"/>
              <a:buChar char="q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SzPct val="90000"/>
              <a:buFont typeface="Wingdings" panose="05000000000000000000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339966"/>
              </a:buClr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lang="en-US" altLang="zh-CN">
                <a:solidFill>
                  <a:srgbClr val="FF0000"/>
                </a:solidFill>
                <a:latin typeface="Arial Narrow" panose="020B0606020202030204" pitchFamily="34" charset="0"/>
              </a:rPr>
              <a:t>13002               </a:t>
            </a:r>
            <a:r>
              <a:rPr lang="zh-CN" altLang="en-US">
                <a:solidFill>
                  <a:srgbClr val="FF0000"/>
                </a:solidFill>
              </a:rPr>
              <a:t>钱二</a:t>
            </a:r>
            <a:endParaRPr lang="zh-CN" altLang="en-US">
              <a:solidFill>
                <a:srgbClr val="FF0000"/>
              </a:solidFill>
              <a:latin typeface="Arial Narrow" panose="020B0606020202030204" pitchFamily="34" charset="0"/>
            </a:endParaRPr>
          </a:p>
        </p:txBody>
      </p:sp>
      <p:sp>
        <p:nvSpPr>
          <p:cNvPr id="1873956" name="Text Box 36"/>
          <p:cNvSpPr txBox="1">
            <a:spLocks noChangeArrowheads="1"/>
          </p:cNvSpPr>
          <p:nvPr/>
        </p:nvSpPr>
        <p:spPr bwMode="auto">
          <a:xfrm>
            <a:off x="1328738" y="5486400"/>
            <a:ext cx="33528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339966"/>
              </a:buClr>
              <a:buFont typeface="Wingdings" panose="05000000000000000000" pitchFamily="2" charset="2"/>
              <a:buChar char="q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SzPct val="90000"/>
              <a:buFont typeface="Wingdings" panose="05000000000000000000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339966"/>
              </a:buClr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lang="en-US" altLang="zh-CN">
                <a:solidFill>
                  <a:srgbClr val="FF0000"/>
                </a:solidFill>
                <a:latin typeface="Arial Narrow" panose="020B0606020202030204" pitchFamily="34" charset="0"/>
              </a:rPr>
              <a:t> 13003               </a:t>
            </a:r>
            <a:r>
              <a:rPr lang="zh-CN" altLang="en-US">
                <a:solidFill>
                  <a:srgbClr val="FF0000"/>
                </a:solidFill>
              </a:rPr>
              <a:t>孙三</a:t>
            </a:r>
            <a:endParaRPr lang="zh-CN" altLang="en-US">
              <a:solidFill>
                <a:srgbClr val="FF0000"/>
              </a:solidFill>
              <a:latin typeface="Arial Narrow" panose="020B0606020202030204" pitchFamily="34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0E0AE49-0D5C-4A83-AD4D-47A585011E95}" type="slidenum">
              <a:rPr/>
              <a:pPr>
                <a:defRPr/>
              </a:pPr>
              <a:t>47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75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74"/>
                                          </p:stCondLst>
                                        </p:cTn>
                                        <p:tgtEl>
                                          <p:spTgt spid="18739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3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18739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3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8739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8739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3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739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8739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3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8739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739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3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8739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3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18739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3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18739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73923" grpId="0" build="p" autoUpdateAnimBg="0"/>
      <p:bldP spid="1873951" grpId="0" animBg="1"/>
      <p:bldP spid="1873952" grpId="0" animBg="1"/>
      <p:bldP spid="1873953" grpId="0" animBg="1"/>
      <p:bldP spid="1873954" grpId="0"/>
      <p:bldP spid="1873955" grpId="0"/>
      <p:bldP spid="1873956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第一范式</a:t>
            </a:r>
            <a:r>
              <a:rPr lang="en-US" altLang="zh-CN" smtClean="0"/>
              <a:t>1NF</a:t>
            </a:r>
          </a:p>
        </p:txBody>
      </p:sp>
      <p:sp>
        <p:nvSpPr>
          <p:cNvPr id="512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lang="en-US" altLang="zh-CN" smtClean="0"/>
              <a:t>3</a:t>
            </a:r>
            <a:r>
              <a:rPr lang="zh-CN" altLang="en-US" smtClean="0"/>
              <a:t>．存在的问题</a:t>
            </a:r>
          </a:p>
          <a:p>
            <a:pPr>
              <a:buFont typeface="Wingdings" panose="05000000000000000000" pitchFamily="2" charset="2"/>
              <a:buNone/>
            </a:pPr>
            <a:r>
              <a:rPr lang="zh-CN" altLang="en-US" smtClean="0"/>
              <a:t>（</a:t>
            </a:r>
            <a:r>
              <a:rPr lang="en-US" altLang="zh-CN" smtClean="0"/>
              <a:t>1</a:t>
            </a:r>
            <a:r>
              <a:rPr lang="zh-CN" altLang="en-US" smtClean="0"/>
              <a:t>）数据冗余</a:t>
            </a:r>
          </a:p>
          <a:p>
            <a:pPr>
              <a:buFont typeface="Wingdings" panose="05000000000000000000" pitchFamily="2" charset="2"/>
              <a:buNone/>
            </a:pPr>
            <a:r>
              <a:rPr lang="zh-CN" altLang="en-US" smtClean="0"/>
              <a:t>（</a:t>
            </a:r>
            <a:r>
              <a:rPr lang="en-US" altLang="zh-CN" smtClean="0"/>
              <a:t>2</a:t>
            </a:r>
            <a:r>
              <a:rPr lang="zh-CN" altLang="en-US" smtClean="0"/>
              <a:t>）删除异常</a:t>
            </a:r>
          </a:p>
          <a:p>
            <a:pPr>
              <a:buFont typeface="Wingdings" panose="05000000000000000000" pitchFamily="2" charset="2"/>
              <a:buNone/>
            </a:pPr>
            <a:r>
              <a:rPr lang="zh-CN" altLang="en-US" smtClean="0"/>
              <a:t>（</a:t>
            </a:r>
            <a:r>
              <a:rPr lang="en-US" altLang="zh-CN" smtClean="0"/>
              <a:t>3</a:t>
            </a:r>
            <a:r>
              <a:rPr lang="zh-CN" altLang="en-US" smtClean="0"/>
              <a:t>）插入异常</a:t>
            </a:r>
          </a:p>
          <a:p>
            <a:pPr>
              <a:buFont typeface="Wingdings" panose="05000000000000000000" pitchFamily="2" charset="2"/>
              <a:buNone/>
            </a:pPr>
            <a:r>
              <a:rPr lang="zh-CN" altLang="en-US" smtClean="0"/>
              <a:t>（</a:t>
            </a:r>
            <a:r>
              <a:rPr lang="en-US" altLang="zh-CN" smtClean="0"/>
              <a:t>4</a:t>
            </a:r>
            <a:r>
              <a:rPr lang="zh-CN" altLang="en-US" smtClean="0"/>
              <a:t>）修改复杂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3FD26A1-D908-4574-B9DD-991B8C20BEB9}" type="slidenum">
              <a:rPr/>
              <a:pPr>
                <a:defRPr/>
              </a:pPr>
              <a:t>48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2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12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12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12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12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03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第一范式</a:t>
            </a:r>
            <a:r>
              <a:rPr lang="en-US" altLang="zh-CN" smtClean="0"/>
              <a:t>1NF</a:t>
            </a:r>
          </a:p>
        </p:txBody>
      </p:sp>
      <p:graphicFrame>
        <p:nvGraphicFramePr>
          <p:cNvPr id="1860654" name="Group 46"/>
          <p:cNvGraphicFramePr>
            <a:graphicFrameLocks noGrp="1"/>
          </p:cNvGraphicFramePr>
          <p:nvPr>
            <p:ph idx="1"/>
          </p:nvPr>
        </p:nvGraphicFramePr>
        <p:xfrm>
          <a:off x="533400" y="2057400"/>
          <a:ext cx="8228014" cy="4038602"/>
        </p:xfrm>
        <a:graphic>
          <a:graphicData uri="http://schemas.openxmlformats.org/drawingml/2006/table">
            <a:tbl>
              <a:tblPr/>
              <a:tblGrid>
                <a:gridCol w="2036836"/>
                <a:gridCol w="2065407"/>
                <a:gridCol w="2063726"/>
                <a:gridCol w="2062045"/>
              </a:tblGrid>
              <a:tr h="576263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学号</a:t>
                      </a:r>
                    </a:p>
                  </a:txBody>
                  <a:tcPr marL="96800" marR="968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姓名</a:t>
                      </a:r>
                    </a:p>
                  </a:txBody>
                  <a:tcPr marL="96800" marR="9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课程名</a:t>
                      </a:r>
                    </a:p>
                  </a:txBody>
                  <a:tcPr marL="96800" marR="9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成绩</a:t>
                      </a:r>
                    </a:p>
                  </a:txBody>
                  <a:tcPr marL="96800" marR="9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77850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1</a:t>
                      </a:r>
                    </a:p>
                  </a:txBody>
                  <a:tcPr marL="96800" marR="968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赵一</a:t>
                      </a:r>
                    </a:p>
                  </a:txBody>
                  <a:tcPr marL="96800" marR="9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英语</a:t>
                      </a:r>
                    </a:p>
                  </a:txBody>
                  <a:tcPr marL="96800" marR="9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85</a:t>
                      </a:r>
                    </a:p>
                  </a:txBody>
                  <a:tcPr marL="96800" marR="9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76263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1</a:t>
                      </a:r>
                    </a:p>
                  </a:txBody>
                  <a:tcPr marL="96800" marR="968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赵一</a:t>
                      </a:r>
                    </a:p>
                  </a:txBody>
                  <a:tcPr marL="96800" marR="9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计算机</a:t>
                      </a:r>
                    </a:p>
                  </a:txBody>
                  <a:tcPr marL="96800" marR="9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90</a:t>
                      </a:r>
                    </a:p>
                  </a:txBody>
                  <a:tcPr marL="96800" marR="9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77850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2</a:t>
                      </a:r>
                    </a:p>
                  </a:txBody>
                  <a:tcPr marL="96800" marR="968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钱二</a:t>
                      </a:r>
                    </a:p>
                  </a:txBody>
                  <a:tcPr marL="96800" marR="9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英语</a:t>
                      </a:r>
                    </a:p>
                  </a:txBody>
                  <a:tcPr marL="96800" marR="9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73</a:t>
                      </a:r>
                    </a:p>
                  </a:txBody>
                  <a:tcPr marL="96800" marR="9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76263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2</a:t>
                      </a:r>
                    </a:p>
                  </a:txBody>
                  <a:tcPr marL="96800" marR="968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钱二</a:t>
                      </a:r>
                    </a:p>
                  </a:txBody>
                  <a:tcPr marL="96800" marR="9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计算机</a:t>
                      </a:r>
                    </a:p>
                  </a:txBody>
                  <a:tcPr marL="96800" marR="9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94</a:t>
                      </a:r>
                    </a:p>
                  </a:txBody>
                  <a:tcPr marL="96800" marR="9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77850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3</a:t>
                      </a:r>
                    </a:p>
                  </a:txBody>
                  <a:tcPr marL="96800" marR="968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孙三</a:t>
                      </a:r>
                    </a:p>
                  </a:txBody>
                  <a:tcPr marL="96800" marR="9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英语</a:t>
                      </a:r>
                    </a:p>
                  </a:txBody>
                  <a:tcPr marL="96800" marR="9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76</a:t>
                      </a:r>
                    </a:p>
                  </a:txBody>
                  <a:tcPr marL="96800" marR="9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76263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3</a:t>
                      </a:r>
                    </a:p>
                  </a:txBody>
                  <a:tcPr marL="96800" marR="968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孙三</a:t>
                      </a:r>
                    </a:p>
                  </a:txBody>
                  <a:tcPr marL="96800" marR="9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计算机</a:t>
                      </a:r>
                    </a:p>
                  </a:txBody>
                  <a:tcPr marL="96800" marR="9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85</a:t>
                      </a:r>
                    </a:p>
                  </a:txBody>
                  <a:tcPr marL="96800" marR="9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860611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0" y="1219200"/>
            <a:ext cx="7740650" cy="1143000"/>
          </a:xfrm>
        </p:spPr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lang="zh-CN" altLang="en-US" smtClean="0"/>
              <a:t>（</a:t>
            </a:r>
            <a:r>
              <a:rPr lang="en-US" altLang="zh-CN" smtClean="0"/>
              <a:t>1</a:t>
            </a:r>
            <a:r>
              <a:rPr lang="zh-CN" altLang="en-US" smtClean="0"/>
              <a:t>）数据冗余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E569EEF-9C24-459A-A6C3-BF8CCA41A52E}" type="slidenum">
              <a:rPr/>
              <a:pPr>
                <a:defRPr/>
              </a:pPr>
              <a:t>49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75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74"/>
                                          </p:stCondLst>
                                        </p:cTn>
                                        <p:tgtEl>
                                          <p:spTgt spid="18606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0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18606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60611" grpId="0" build="p" autoUpdateAnimBg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defRPr/>
            </a:pPr>
            <a:r>
              <a:rPr lang="zh-CN" altLang="en-US" sz="4800" smtClean="0">
                <a:solidFill>
                  <a:srgbClr val="FF0000"/>
                </a:solidFill>
              </a:rPr>
              <a:t>第</a:t>
            </a:r>
            <a:r>
              <a:rPr lang="en-US" altLang="zh-CN" sz="4800" smtClean="0">
                <a:solidFill>
                  <a:srgbClr val="FF0000"/>
                </a:solidFill>
              </a:rPr>
              <a:t>1</a:t>
            </a:r>
            <a:r>
              <a:rPr lang="zh-CN" altLang="en-US" sz="4800" smtClean="0">
                <a:solidFill>
                  <a:srgbClr val="FF0000"/>
                </a:solidFill>
              </a:rPr>
              <a:t>节</a:t>
            </a:r>
            <a:r>
              <a:rPr lang="en-US" altLang="zh-CN" sz="4800" smtClean="0"/>
              <a:t/>
            </a:r>
            <a:br>
              <a:rPr lang="en-US" altLang="zh-CN" sz="4800" smtClean="0"/>
            </a:br>
            <a:r>
              <a:rPr lang="zh-CN" altLang="en-US" sz="4800" smtClean="0"/>
              <a:t> </a:t>
            </a:r>
            <a:r>
              <a:rPr lang="en-US" altLang="zh-CN" sz="4800" smtClean="0"/>
              <a:t/>
            </a:r>
            <a:br>
              <a:rPr lang="en-US" altLang="zh-CN" sz="4800" smtClean="0"/>
            </a:br>
            <a:r>
              <a:rPr lang="zh-CN" altLang="en-US" sz="4800" smtClean="0"/>
              <a:t>为什么要设计数据库？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36E0E51-5DDF-451B-B5CB-1328F84ABB8A}" type="slidenum">
              <a:rPr smtClean="0"/>
              <a:pPr>
                <a:defRPr/>
              </a:pPr>
              <a:t>5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第一范式</a:t>
            </a:r>
            <a:r>
              <a:rPr lang="en-US" altLang="zh-CN" smtClean="0"/>
              <a:t>1NF</a:t>
            </a:r>
          </a:p>
        </p:txBody>
      </p:sp>
      <p:graphicFrame>
        <p:nvGraphicFramePr>
          <p:cNvPr id="1861678" name="Group 46"/>
          <p:cNvGraphicFramePr>
            <a:graphicFrameLocks noGrp="1"/>
          </p:cNvGraphicFramePr>
          <p:nvPr>
            <p:ph idx="1"/>
          </p:nvPr>
        </p:nvGraphicFramePr>
        <p:xfrm>
          <a:off x="457200" y="2057400"/>
          <a:ext cx="8228014" cy="4038602"/>
        </p:xfrm>
        <a:graphic>
          <a:graphicData uri="http://schemas.openxmlformats.org/drawingml/2006/table">
            <a:tbl>
              <a:tblPr/>
              <a:tblGrid>
                <a:gridCol w="2036836"/>
                <a:gridCol w="2065407"/>
                <a:gridCol w="2063726"/>
                <a:gridCol w="2062045"/>
              </a:tblGrid>
              <a:tr h="576263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学号</a:t>
                      </a:r>
                    </a:p>
                  </a:txBody>
                  <a:tcPr marL="96800" marR="968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姓名</a:t>
                      </a:r>
                    </a:p>
                  </a:txBody>
                  <a:tcPr marL="96800" marR="9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课程名</a:t>
                      </a:r>
                    </a:p>
                  </a:txBody>
                  <a:tcPr marL="96800" marR="9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成绩</a:t>
                      </a:r>
                    </a:p>
                  </a:txBody>
                  <a:tcPr marL="96800" marR="9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77850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1</a:t>
                      </a:r>
                    </a:p>
                  </a:txBody>
                  <a:tcPr marL="96800" marR="968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赵一</a:t>
                      </a:r>
                    </a:p>
                  </a:txBody>
                  <a:tcPr marL="96800" marR="9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英语</a:t>
                      </a:r>
                    </a:p>
                  </a:txBody>
                  <a:tcPr marL="96800" marR="9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85</a:t>
                      </a:r>
                    </a:p>
                  </a:txBody>
                  <a:tcPr marL="96800" marR="9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76263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1</a:t>
                      </a:r>
                    </a:p>
                  </a:txBody>
                  <a:tcPr marL="96800" marR="968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赵一</a:t>
                      </a:r>
                    </a:p>
                  </a:txBody>
                  <a:tcPr marL="96800" marR="9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计算机</a:t>
                      </a:r>
                    </a:p>
                  </a:txBody>
                  <a:tcPr marL="96800" marR="9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90</a:t>
                      </a:r>
                    </a:p>
                  </a:txBody>
                  <a:tcPr marL="96800" marR="9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77850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2</a:t>
                      </a:r>
                    </a:p>
                  </a:txBody>
                  <a:tcPr marL="96800" marR="968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钱二</a:t>
                      </a:r>
                    </a:p>
                  </a:txBody>
                  <a:tcPr marL="96800" marR="9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英语</a:t>
                      </a:r>
                    </a:p>
                  </a:txBody>
                  <a:tcPr marL="96800" marR="9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73</a:t>
                      </a:r>
                    </a:p>
                  </a:txBody>
                  <a:tcPr marL="96800" marR="9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76263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2</a:t>
                      </a:r>
                    </a:p>
                  </a:txBody>
                  <a:tcPr marL="96800" marR="968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钱二</a:t>
                      </a:r>
                    </a:p>
                  </a:txBody>
                  <a:tcPr marL="96800" marR="9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计算机</a:t>
                      </a:r>
                    </a:p>
                  </a:txBody>
                  <a:tcPr marL="96800" marR="9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94</a:t>
                      </a:r>
                    </a:p>
                  </a:txBody>
                  <a:tcPr marL="96800" marR="9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77850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3</a:t>
                      </a:r>
                    </a:p>
                  </a:txBody>
                  <a:tcPr marL="96800" marR="968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孙三</a:t>
                      </a:r>
                    </a:p>
                  </a:txBody>
                  <a:tcPr marL="96800" marR="9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英语</a:t>
                      </a:r>
                    </a:p>
                  </a:txBody>
                  <a:tcPr marL="96800" marR="9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76</a:t>
                      </a:r>
                    </a:p>
                  </a:txBody>
                  <a:tcPr marL="96800" marR="9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76263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3</a:t>
                      </a:r>
                    </a:p>
                  </a:txBody>
                  <a:tcPr marL="96800" marR="968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孙三</a:t>
                      </a:r>
                    </a:p>
                  </a:txBody>
                  <a:tcPr marL="96800" marR="9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计算机</a:t>
                      </a:r>
                    </a:p>
                  </a:txBody>
                  <a:tcPr marL="96800" marR="9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85</a:t>
                      </a:r>
                    </a:p>
                  </a:txBody>
                  <a:tcPr marL="96800" marR="9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70701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0" y="1219200"/>
            <a:ext cx="7740650" cy="1143000"/>
          </a:xfrm>
        </p:spPr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lang="zh-CN" altLang="en-US" smtClean="0"/>
              <a:t>（</a:t>
            </a:r>
            <a:r>
              <a:rPr lang="en-US" altLang="zh-CN" smtClean="0"/>
              <a:t>2</a:t>
            </a:r>
            <a:r>
              <a:rPr lang="zh-CN" altLang="en-US" smtClean="0"/>
              <a:t>）删除异常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1FD0A6D-FB7A-4BE3-9537-1266DFBC2DAD}" type="slidenum">
              <a:rPr/>
              <a:pPr>
                <a:defRPr/>
              </a:pPr>
              <a:t>50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第一范式</a:t>
            </a:r>
            <a:r>
              <a:rPr lang="en-US" altLang="zh-CN" smtClean="0"/>
              <a:t>1NF</a:t>
            </a:r>
          </a:p>
        </p:txBody>
      </p:sp>
      <p:graphicFrame>
        <p:nvGraphicFramePr>
          <p:cNvPr id="1862711" name="Group 55"/>
          <p:cNvGraphicFramePr>
            <a:graphicFrameLocks noGrp="1"/>
          </p:cNvGraphicFramePr>
          <p:nvPr>
            <p:ph idx="1"/>
          </p:nvPr>
        </p:nvGraphicFramePr>
        <p:xfrm>
          <a:off x="609600" y="2057400"/>
          <a:ext cx="8228014" cy="4038602"/>
        </p:xfrm>
        <a:graphic>
          <a:graphicData uri="http://schemas.openxmlformats.org/drawingml/2006/table">
            <a:tbl>
              <a:tblPr/>
              <a:tblGrid>
                <a:gridCol w="2036836"/>
                <a:gridCol w="2065407"/>
                <a:gridCol w="2063726"/>
                <a:gridCol w="2062045"/>
              </a:tblGrid>
              <a:tr h="576263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学号</a:t>
                      </a:r>
                    </a:p>
                  </a:txBody>
                  <a:tcPr marL="96800" marR="968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姓名</a:t>
                      </a:r>
                    </a:p>
                  </a:txBody>
                  <a:tcPr marL="96800" marR="9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课程名</a:t>
                      </a:r>
                    </a:p>
                  </a:txBody>
                  <a:tcPr marL="96800" marR="9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成绩</a:t>
                      </a:r>
                    </a:p>
                  </a:txBody>
                  <a:tcPr marL="96800" marR="9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77850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1</a:t>
                      </a:r>
                    </a:p>
                  </a:txBody>
                  <a:tcPr marL="96800" marR="968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赵一</a:t>
                      </a:r>
                    </a:p>
                  </a:txBody>
                  <a:tcPr marL="96800" marR="9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英语</a:t>
                      </a:r>
                    </a:p>
                  </a:txBody>
                  <a:tcPr marL="96800" marR="9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85</a:t>
                      </a:r>
                    </a:p>
                  </a:txBody>
                  <a:tcPr marL="96800" marR="9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76263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1</a:t>
                      </a:r>
                    </a:p>
                  </a:txBody>
                  <a:tcPr marL="96800" marR="968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赵一</a:t>
                      </a:r>
                    </a:p>
                  </a:txBody>
                  <a:tcPr marL="96800" marR="9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计算机</a:t>
                      </a:r>
                    </a:p>
                  </a:txBody>
                  <a:tcPr marL="96800" marR="9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90</a:t>
                      </a:r>
                    </a:p>
                  </a:txBody>
                  <a:tcPr marL="96800" marR="9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77850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2</a:t>
                      </a:r>
                    </a:p>
                  </a:txBody>
                  <a:tcPr marL="96800" marR="968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钱二</a:t>
                      </a:r>
                    </a:p>
                  </a:txBody>
                  <a:tcPr marL="96800" marR="9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英语</a:t>
                      </a:r>
                    </a:p>
                  </a:txBody>
                  <a:tcPr marL="96800" marR="9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73</a:t>
                      </a:r>
                    </a:p>
                  </a:txBody>
                  <a:tcPr marL="96800" marR="9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76263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2</a:t>
                      </a:r>
                    </a:p>
                  </a:txBody>
                  <a:tcPr marL="96800" marR="968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钱二</a:t>
                      </a:r>
                    </a:p>
                  </a:txBody>
                  <a:tcPr marL="96800" marR="9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计算机</a:t>
                      </a:r>
                    </a:p>
                  </a:txBody>
                  <a:tcPr marL="96800" marR="9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94</a:t>
                      </a:r>
                    </a:p>
                  </a:txBody>
                  <a:tcPr marL="96800" marR="9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77850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3</a:t>
                      </a:r>
                    </a:p>
                  </a:txBody>
                  <a:tcPr marL="96800" marR="968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孙三</a:t>
                      </a:r>
                    </a:p>
                  </a:txBody>
                  <a:tcPr marL="96800" marR="9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英语</a:t>
                      </a:r>
                    </a:p>
                  </a:txBody>
                  <a:tcPr marL="96800" marR="9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76</a:t>
                      </a:r>
                    </a:p>
                  </a:txBody>
                  <a:tcPr marL="96800" marR="9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76263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3</a:t>
                      </a:r>
                    </a:p>
                  </a:txBody>
                  <a:tcPr marL="96800" marR="968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孙三</a:t>
                      </a:r>
                    </a:p>
                  </a:txBody>
                  <a:tcPr marL="96800" marR="9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计算机</a:t>
                      </a:r>
                    </a:p>
                  </a:txBody>
                  <a:tcPr marL="96800" marR="9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85</a:t>
                      </a:r>
                    </a:p>
                  </a:txBody>
                  <a:tcPr marL="96800" marR="9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71725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0" y="1219200"/>
            <a:ext cx="7740650" cy="1143000"/>
          </a:xfrm>
        </p:spPr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lang="zh-CN" altLang="en-US" smtClean="0"/>
              <a:t>（</a:t>
            </a:r>
            <a:r>
              <a:rPr lang="en-US" altLang="zh-CN" smtClean="0"/>
              <a:t>3</a:t>
            </a:r>
            <a:r>
              <a:rPr lang="zh-CN" altLang="en-US" smtClean="0"/>
              <a:t>）插入异常</a:t>
            </a:r>
          </a:p>
        </p:txBody>
      </p:sp>
      <p:graphicFrame>
        <p:nvGraphicFramePr>
          <p:cNvPr id="1862712" name="Group 56"/>
          <p:cNvGraphicFramePr>
            <a:graphicFrameLocks noGrp="1"/>
          </p:cNvGraphicFramePr>
          <p:nvPr>
            <p:ph sz="quarter" idx="4294967295"/>
          </p:nvPr>
        </p:nvGraphicFramePr>
        <p:xfrm>
          <a:off x="4648200" y="4724400"/>
          <a:ext cx="4495800" cy="533400"/>
        </p:xfrm>
        <a:graphic>
          <a:graphicData uri="http://schemas.openxmlformats.org/drawingml/2006/table">
            <a:tbl>
              <a:tblPr/>
              <a:tblGrid>
                <a:gridCol w="2232025"/>
                <a:gridCol w="2263775"/>
              </a:tblGrid>
              <a:tr h="533400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4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李四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  <p:sp>
        <p:nvSpPr>
          <p:cNvPr id="71734" name="Freeform 104"/>
          <p:cNvSpPr>
            <a:spLocks/>
          </p:cNvSpPr>
          <p:nvPr/>
        </p:nvSpPr>
        <p:spPr bwMode="auto">
          <a:xfrm flipH="1">
            <a:off x="2286000" y="5105400"/>
            <a:ext cx="2286000" cy="1295400"/>
          </a:xfrm>
          <a:custGeom>
            <a:avLst/>
            <a:gdLst>
              <a:gd name="T0" fmla="*/ 2147483646 w 1205"/>
              <a:gd name="T1" fmla="*/ 2147483646 h 482"/>
              <a:gd name="T2" fmla="*/ 2147483646 w 1205"/>
              <a:gd name="T3" fmla="*/ 2147483646 h 482"/>
              <a:gd name="T4" fmla="*/ 2147483646 w 1205"/>
              <a:gd name="T5" fmla="*/ 2147483646 h 482"/>
              <a:gd name="T6" fmla="*/ 2147483646 w 1205"/>
              <a:gd name="T7" fmla="*/ 2147483646 h 482"/>
              <a:gd name="T8" fmla="*/ 2147483646 w 1205"/>
              <a:gd name="T9" fmla="*/ 0 h 482"/>
              <a:gd name="T10" fmla="*/ 2147483646 w 1205"/>
              <a:gd name="T11" fmla="*/ 2147483646 h 482"/>
              <a:gd name="T12" fmla="*/ 2147483646 w 1205"/>
              <a:gd name="T13" fmla="*/ 2147483646 h 482"/>
              <a:gd name="T14" fmla="*/ 2147483646 w 1205"/>
              <a:gd name="T15" fmla="*/ 2147483646 h 482"/>
              <a:gd name="T16" fmla="*/ 2147483646 w 1205"/>
              <a:gd name="T17" fmla="*/ 2147483646 h 482"/>
              <a:gd name="T18" fmla="*/ 2147483646 w 1205"/>
              <a:gd name="T19" fmla="*/ 2147483646 h 482"/>
              <a:gd name="T20" fmla="*/ 2147483646 w 1205"/>
              <a:gd name="T21" fmla="*/ 2147483646 h 482"/>
              <a:gd name="T22" fmla="*/ 2147483646 w 1205"/>
              <a:gd name="T23" fmla="*/ 2147483646 h 482"/>
              <a:gd name="T24" fmla="*/ 2147483646 w 1205"/>
              <a:gd name="T25" fmla="*/ 2147483646 h 482"/>
              <a:gd name="T26" fmla="*/ 2147483646 w 1205"/>
              <a:gd name="T27" fmla="*/ 2147483646 h 482"/>
              <a:gd name="T28" fmla="*/ 2147483646 w 1205"/>
              <a:gd name="T29" fmla="*/ 2147483646 h 482"/>
              <a:gd name="T30" fmla="*/ 2147483646 w 1205"/>
              <a:gd name="T31" fmla="*/ 2147483646 h 482"/>
              <a:gd name="T32" fmla="*/ 2147483646 w 1205"/>
              <a:gd name="T33" fmla="*/ 2147483646 h 482"/>
              <a:gd name="T34" fmla="*/ 2147483646 w 1205"/>
              <a:gd name="T35" fmla="*/ 2147483646 h 482"/>
              <a:gd name="T36" fmla="*/ 2147483646 w 1205"/>
              <a:gd name="T37" fmla="*/ 2147483646 h 482"/>
              <a:gd name="T38" fmla="*/ 2147483646 w 1205"/>
              <a:gd name="T39" fmla="*/ 2147483646 h 482"/>
              <a:gd name="T40" fmla="*/ 2147483646 w 1205"/>
              <a:gd name="T41" fmla="*/ 2147483646 h 482"/>
              <a:gd name="T42" fmla="*/ 2147483646 w 1205"/>
              <a:gd name="T43" fmla="*/ 2147483646 h 482"/>
              <a:gd name="T44" fmla="*/ 2147483646 w 1205"/>
              <a:gd name="T45" fmla="*/ 2147483646 h 482"/>
              <a:gd name="T46" fmla="*/ 2147483646 w 1205"/>
              <a:gd name="T47" fmla="*/ 2147483646 h 482"/>
              <a:gd name="T48" fmla="*/ 2147483646 w 1205"/>
              <a:gd name="T49" fmla="*/ 2147483646 h 482"/>
              <a:gd name="T50" fmla="*/ 2147483646 w 1205"/>
              <a:gd name="T51" fmla="*/ 2147483646 h 482"/>
              <a:gd name="T52" fmla="*/ 2147483646 w 1205"/>
              <a:gd name="T53" fmla="*/ 2147483646 h 482"/>
              <a:gd name="T54" fmla="*/ 2147483646 w 1205"/>
              <a:gd name="T55" fmla="*/ 2147483646 h 482"/>
              <a:gd name="T56" fmla="*/ 2147483646 w 1205"/>
              <a:gd name="T57" fmla="*/ 2147483646 h 482"/>
              <a:gd name="T58" fmla="*/ 2147483646 w 1205"/>
              <a:gd name="T59" fmla="*/ 2147483646 h 482"/>
              <a:gd name="T60" fmla="*/ 2147483646 w 1205"/>
              <a:gd name="T61" fmla="*/ 2147483646 h 482"/>
              <a:gd name="T62" fmla="*/ 2147483646 w 1205"/>
              <a:gd name="T63" fmla="*/ 2147483646 h 482"/>
              <a:gd name="T64" fmla="*/ 2147483646 w 1205"/>
              <a:gd name="T65" fmla="*/ 2147483646 h 482"/>
              <a:gd name="T66" fmla="*/ 2147483646 w 1205"/>
              <a:gd name="T67" fmla="*/ 2147483646 h 482"/>
              <a:gd name="T68" fmla="*/ 2147483646 w 1205"/>
              <a:gd name="T69" fmla="*/ 2147483646 h 482"/>
              <a:gd name="T70" fmla="*/ 2147483646 w 1205"/>
              <a:gd name="T71" fmla="*/ 2147483646 h 482"/>
              <a:gd name="T72" fmla="*/ 2147483646 w 1205"/>
              <a:gd name="T73" fmla="*/ 2147483646 h 482"/>
              <a:gd name="T74" fmla="*/ 2147483646 w 1205"/>
              <a:gd name="T75" fmla="*/ 2147483646 h 482"/>
              <a:gd name="T76" fmla="*/ 2147483646 w 1205"/>
              <a:gd name="T77" fmla="*/ 2147483646 h 482"/>
              <a:gd name="T78" fmla="*/ 2147483646 w 1205"/>
              <a:gd name="T79" fmla="*/ 2147483646 h 482"/>
              <a:gd name="T80" fmla="*/ 2147483646 w 1205"/>
              <a:gd name="T81" fmla="*/ 2147483646 h 482"/>
              <a:gd name="T82" fmla="*/ 0 w 1205"/>
              <a:gd name="T83" fmla="*/ 2147483646 h 482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w 1205"/>
              <a:gd name="T127" fmla="*/ 0 h 482"/>
              <a:gd name="T128" fmla="*/ 1205 w 1205"/>
              <a:gd name="T129" fmla="*/ 482 h 482"/>
            </a:gdLst>
            <a:ahLst/>
            <a:cxnLst>
              <a:cxn ang="T84">
                <a:pos x="T0" y="T1"/>
              </a:cxn>
              <a:cxn ang="T85">
                <a:pos x="T2" y="T3"/>
              </a:cxn>
              <a:cxn ang="T86">
                <a:pos x="T4" y="T5"/>
              </a:cxn>
              <a:cxn ang="T87">
                <a:pos x="T6" y="T7"/>
              </a:cxn>
              <a:cxn ang="T88">
                <a:pos x="T8" y="T9"/>
              </a:cxn>
              <a:cxn ang="T89">
                <a:pos x="T10" y="T11"/>
              </a:cxn>
              <a:cxn ang="T90">
                <a:pos x="T12" y="T13"/>
              </a:cxn>
              <a:cxn ang="T91">
                <a:pos x="T14" y="T15"/>
              </a:cxn>
              <a:cxn ang="T92">
                <a:pos x="T16" y="T17"/>
              </a:cxn>
              <a:cxn ang="T93">
                <a:pos x="T18" y="T19"/>
              </a:cxn>
              <a:cxn ang="T94">
                <a:pos x="T20" y="T21"/>
              </a:cxn>
              <a:cxn ang="T95">
                <a:pos x="T22" y="T23"/>
              </a:cxn>
              <a:cxn ang="T96">
                <a:pos x="T24" y="T25"/>
              </a:cxn>
              <a:cxn ang="T97">
                <a:pos x="T26" y="T27"/>
              </a:cxn>
              <a:cxn ang="T98">
                <a:pos x="T28" y="T29"/>
              </a:cxn>
              <a:cxn ang="T99">
                <a:pos x="T30" y="T31"/>
              </a:cxn>
              <a:cxn ang="T100">
                <a:pos x="T32" y="T33"/>
              </a:cxn>
              <a:cxn ang="T101">
                <a:pos x="T34" y="T35"/>
              </a:cxn>
              <a:cxn ang="T102">
                <a:pos x="T36" y="T37"/>
              </a:cxn>
              <a:cxn ang="T103">
                <a:pos x="T38" y="T39"/>
              </a:cxn>
              <a:cxn ang="T104">
                <a:pos x="T40" y="T41"/>
              </a:cxn>
              <a:cxn ang="T105">
                <a:pos x="T42" y="T43"/>
              </a:cxn>
              <a:cxn ang="T106">
                <a:pos x="T44" y="T45"/>
              </a:cxn>
              <a:cxn ang="T107">
                <a:pos x="T46" y="T47"/>
              </a:cxn>
              <a:cxn ang="T108">
                <a:pos x="T48" y="T49"/>
              </a:cxn>
              <a:cxn ang="T109">
                <a:pos x="T50" y="T51"/>
              </a:cxn>
              <a:cxn ang="T110">
                <a:pos x="T52" y="T53"/>
              </a:cxn>
              <a:cxn ang="T111">
                <a:pos x="T54" y="T55"/>
              </a:cxn>
              <a:cxn ang="T112">
                <a:pos x="T56" y="T57"/>
              </a:cxn>
              <a:cxn ang="T113">
                <a:pos x="T58" y="T59"/>
              </a:cxn>
              <a:cxn ang="T114">
                <a:pos x="T60" y="T61"/>
              </a:cxn>
              <a:cxn ang="T115">
                <a:pos x="T62" y="T63"/>
              </a:cxn>
              <a:cxn ang="T116">
                <a:pos x="T64" y="T65"/>
              </a:cxn>
              <a:cxn ang="T117">
                <a:pos x="T66" y="T67"/>
              </a:cxn>
              <a:cxn ang="T118">
                <a:pos x="T68" y="T69"/>
              </a:cxn>
              <a:cxn ang="T119">
                <a:pos x="T70" y="T71"/>
              </a:cxn>
              <a:cxn ang="T120">
                <a:pos x="T72" y="T73"/>
              </a:cxn>
              <a:cxn ang="T121">
                <a:pos x="T74" y="T75"/>
              </a:cxn>
              <a:cxn ang="T122">
                <a:pos x="T76" y="T77"/>
              </a:cxn>
              <a:cxn ang="T123">
                <a:pos x="T78" y="T79"/>
              </a:cxn>
              <a:cxn ang="T124">
                <a:pos x="T80" y="T81"/>
              </a:cxn>
              <a:cxn ang="T125">
                <a:pos x="T82" y="T83"/>
              </a:cxn>
            </a:cxnLst>
            <a:rect l="T126" t="T127" r="T128" b="T129"/>
            <a:pathLst>
              <a:path w="1205" h="482">
                <a:moveTo>
                  <a:pt x="0" y="30"/>
                </a:moveTo>
                <a:lnTo>
                  <a:pt x="13" y="26"/>
                </a:lnTo>
                <a:lnTo>
                  <a:pt x="26" y="21"/>
                </a:lnTo>
                <a:lnTo>
                  <a:pt x="55" y="14"/>
                </a:lnTo>
                <a:lnTo>
                  <a:pt x="84" y="8"/>
                </a:lnTo>
                <a:lnTo>
                  <a:pt x="98" y="7"/>
                </a:lnTo>
                <a:lnTo>
                  <a:pt x="113" y="4"/>
                </a:lnTo>
                <a:lnTo>
                  <a:pt x="144" y="1"/>
                </a:lnTo>
                <a:lnTo>
                  <a:pt x="160" y="1"/>
                </a:lnTo>
                <a:lnTo>
                  <a:pt x="176" y="0"/>
                </a:lnTo>
                <a:lnTo>
                  <a:pt x="208" y="0"/>
                </a:lnTo>
                <a:lnTo>
                  <a:pt x="242" y="1"/>
                </a:lnTo>
                <a:lnTo>
                  <a:pt x="275" y="2"/>
                </a:lnTo>
                <a:lnTo>
                  <a:pt x="310" y="5"/>
                </a:lnTo>
                <a:lnTo>
                  <a:pt x="344" y="11"/>
                </a:lnTo>
                <a:lnTo>
                  <a:pt x="379" y="16"/>
                </a:lnTo>
                <a:lnTo>
                  <a:pt x="416" y="23"/>
                </a:lnTo>
                <a:lnTo>
                  <a:pt x="450" y="30"/>
                </a:lnTo>
                <a:lnTo>
                  <a:pt x="469" y="34"/>
                </a:lnTo>
                <a:lnTo>
                  <a:pt x="487" y="39"/>
                </a:lnTo>
                <a:lnTo>
                  <a:pt x="521" y="49"/>
                </a:lnTo>
                <a:lnTo>
                  <a:pt x="558" y="59"/>
                </a:lnTo>
                <a:lnTo>
                  <a:pt x="592" y="69"/>
                </a:lnTo>
                <a:lnTo>
                  <a:pt x="629" y="82"/>
                </a:lnTo>
                <a:lnTo>
                  <a:pt x="663" y="94"/>
                </a:lnTo>
                <a:lnTo>
                  <a:pt x="697" y="108"/>
                </a:lnTo>
                <a:lnTo>
                  <a:pt x="731" y="121"/>
                </a:lnTo>
                <a:lnTo>
                  <a:pt x="765" y="136"/>
                </a:lnTo>
                <a:lnTo>
                  <a:pt x="798" y="152"/>
                </a:lnTo>
                <a:lnTo>
                  <a:pt x="830" y="168"/>
                </a:lnTo>
                <a:lnTo>
                  <a:pt x="860" y="184"/>
                </a:lnTo>
                <a:lnTo>
                  <a:pt x="891" y="200"/>
                </a:lnTo>
                <a:lnTo>
                  <a:pt x="920" y="217"/>
                </a:lnTo>
                <a:lnTo>
                  <a:pt x="949" y="234"/>
                </a:lnTo>
                <a:lnTo>
                  <a:pt x="975" y="252"/>
                </a:lnTo>
                <a:lnTo>
                  <a:pt x="1001" y="271"/>
                </a:lnTo>
                <a:lnTo>
                  <a:pt x="1026" y="288"/>
                </a:lnTo>
                <a:lnTo>
                  <a:pt x="1029" y="279"/>
                </a:lnTo>
                <a:lnTo>
                  <a:pt x="1036" y="259"/>
                </a:lnTo>
                <a:lnTo>
                  <a:pt x="1047" y="232"/>
                </a:lnTo>
                <a:lnTo>
                  <a:pt x="1127" y="358"/>
                </a:lnTo>
                <a:lnTo>
                  <a:pt x="1181" y="443"/>
                </a:lnTo>
                <a:lnTo>
                  <a:pt x="1205" y="482"/>
                </a:lnTo>
                <a:lnTo>
                  <a:pt x="1162" y="469"/>
                </a:lnTo>
                <a:lnTo>
                  <a:pt x="1065" y="442"/>
                </a:lnTo>
                <a:lnTo>
                  <a:pt x="968" y="413"/>
                </a:lnTo>
                <a:lnTo>
                  <a:pt x="923" y="400"/>
                </a:lnTo>
                <a:lnTo>
                  <a:pt x="950" y="379"/>
                </a:lnTo>
                <a:lnTo>
                  <a:pt x="966" y="369"/>
                </a:lnTo>
                <a:lnTo>
                  <a:pt x="972" y="363"/>
                </a:lnTo>
                <a:lnTo>
                  <a:pt x="965" y="356"/>
                </a:lnTo>
                <a:lnTo>
                  <a:pt x="955" y="347"/>
                </a:lnTo>
                <a:lnTo>
                  <a:pt x="930" y="327"/>
                </a:lnTo>
                <a:lnTo>
                  <a:pt x="897" y="303"/>
                </a:lnTo>
                <a:lnTo>
                  <a:pt x="878" y="289"/>
                </a:lnTo>
                <a:lnTo>
                  <a:pt x="858" y="275"/>
                </a:lnTo>
                <a:lnTo>
                  <a:pt x="811" y="243"/>
                </a:lnTo>
                <a:lnTo>
                  <a:pt x="787" y="229"/>
                </a:lnTo>
                <a:lnTo>
                  <a:pt x="759" y="211"/>
                </a:lnTo>
                <a:lnTo>
                  <a:pt x="731" y="195"/>
                </a:lnTo>
                <a:lnTo>
                  <a:pt x="701" y="179"/>
                </a:lnTo>
                <a:lnTo>
                  <a:pt x="671" y="163"/>
                </a:lnTo>
                <a:lnTo>
                  <a:pt x="639" y="147"/>
                </a:lnTo>
                <a:lnTo>
                  <a:pt x="605" y="133"/>
                </a:lnTo>
                <a:lnTo>
                  <a:pt x="571" y="117"/>
                </a:lnTo>
                <a:lnTo>
                  <a:pt x="534" y="104"/>
                </a:lnTo>
                <a:lnTo>
                  <a:pt x="498" y="89"/>
                </a:lnTo>
                <a:lnTo>
                  <a:pt x="460" y="78"/>
                </a:lnTo>
                <a:lnTo>
                  <a:pt x="423" y="66"/>
                </a:lnTo>
                <a:lnTo>
                  <a:pt x="384" y="55"/>
                </a:lnTo>
                <a:lnTo>
                  <a:pt x="343" y="46"/>
                </a:lnTo>
                <a:lnTo>
                  <a:pt x="302" y="37"/>
                </a:lnTo>
                <a:lnTo>
                  <a:pt x="281" y="34"/>
                </a:lnTo>
                <a:lnTo>
                  <a:pt x="260" y="31"/>
                </a:lnTo>
                <a:lnTo>
                  <a:pt x="239" y="29"/>
                </a:lnTo>
                <a:lnTo>
                  <a:pt x="218" y="27"/>
                </a:lnTo>
                <a:lnTo>
                  <a:pt x="175" y="24"/>
                </a:lnTo>
                <a:lnTo>
                  <a:pt x="131" y="23"/>
                </a:lnTo>
                <a:lnTo>
                  <a:pt x="110" y="23"/>
                </a:lnTo>
                <a:lnTo>
                  <a:pt x="88" y="23"/>
                </a:lnTo>
                <a:lnTo>
                  <a:pt x="66" y="24"/>
                </a:lnTo>
                <a:lnTo>
                  <a:pt x="44" y="26"/>
                </a:lnTo>
                <a:lnTo>
                  <a:pt x="21" y="27"/>
                </a:lnTo>
                <a:lnTo>
                  <a:pt x="0" y="30"/>
                </a:lnTo>
                <a:close/>
              </a:path>
            </a:pathLst>
          </a:custGeom>
          <a:solidFill>
            <a:srgbClr val="FF0000">
              <a:alpha val="74901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8D2E5A-047A-48CA-8763-BCBCD539CD49}" type="slidenum">
              <a:rPr/>
              <a:pPr>
                <a:defRPr/>
              </a:pPr>
              <a:t>51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第一范式</a:t>
            </a:r>
            <a:r>
              <a:rPr lang="en-US" altLang="zh-CN" smtClean="0"/>
              <a:t>1NF</a:t>
            </a:r>
          </a:p>
        </p:txBody>
      </p:sp>
      <p:graphicFrame>
        <p:nvGraphicFramePr>
          <p:cNvPr id="1863733" name="Group 53"/>
          <p:cNvGraphicFramePr>
            <a:graphicFrameLocks noGrp="1"/>
          </p:cNvGraphicFramePr>
          <p:nvPr>
            <p:ph idx="1"/>
          </p:nvPr>
        </p:nvGraphicFramePr>
        <p:xfrm>
          <a:off x="533400" y="2057400"/>
          <a:ext cx="8228014" cy="4038602"/>
        </p:xfrm>
        <a:graphic>
          <a:graphicData uri="http://schemas.openxmlformats.org/drawingml/2006/table">
            <a:tbl>
              <a:tblPr/>
              <a:tblGrid>
                <a:gridCol w="2036836"/>
                <a:gridCol w="2065407"/>
                <a:gridCol w="2063726"/>
                <a:gridCol w="2062045"/>
              </a:tblGrid>
              <a:tr h="576263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学号</a:t>
                      </a:r>
                    </a:p>
                  </a:txBody>
                  <a:tcPr marL="96800" marR="968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姓名</a:t>
                      </a:r>
                    </a:p>
                  </a:txBody>
                  <a:tcPr marL="96800" marR="9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课程名</a:t>
                      </a:r>
                    </a:p>
                  </a:txBody>
                  <a:tcPr marL="96800" marR="9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成绩</a:t>
                      </a:r>
                    </a:p>
                  </a:txBody>
                  <a:tcPr marL="96800" marR="9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77850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1</a:t>
                      </a:r>
                    </a:p>
                  </a:txBody>
                  <a:tcPr marL="96800" marR="968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赵一</a:t>
                      </a:r>
                    </a:p>
                  </a:txBody>
                  <a:tcPr marL="96800" marR="9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英语</a:t>
                      </a:r>
                    </a:p>
                  </a:txBody>
                  <a:tcPr marL="96800" marR="9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85</a:t>
                      </a:r>
                    </a:p>
                  </a:txBody>
                  <a:tcPr marL="96800" marR="9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76263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1</a:t>
                      </a:r>
                    </a:p>
                  </a:txBody>
                  <a:tcPr marL="96800" marR="968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赵一</a:t>
                      </a:r>
                    </a:p>
                  </a:txBody>
                  <a:tcPr marL="96800" marR="9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计算机</a:t>
                      </a:r>
                    </a:p>
                  </a:txBody>
                  <a:tcPr marL="96800" marR="9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90</a:t>
                      </a:r>
                    </a:p>
                  </a:txBody>
                  <a:tcPr marL="96800" marR="9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77850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2</a:t>
                      </a:r>
                    </a:p>
                  </a:txBody>
                  <a:tcPr marL="96800" marR="968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钱二</a:t>
                      </a:r>
                    </a:p>
                  </a:txBody>
                  <a:tcPr marL="96800" marR="9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英语</a:t>
                      </a:r>
                    </a:p>
                  </a:txBody>
                  <a:tcPr marL="96800" marR="9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73</a:t>
                      </a:r>
                    </a:p>
                  </a:txBody>
                  <a:tcPr marL="96800" marR="9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76263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2</a:t>
                      </a:r>
                    </a:p>
                  </a:txBody>
                  <a:tcPr marL="96800" marR="968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钱二</a:t>
                      </a:r>
                    </a:p>
                  </a:txBody>
                  <a:tcPr marL="96800" marR="9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计算机</a:t>
                      </a:r>
                    </a:p>
                  </a:txBody>
                  <a:tcPr marL="96800" marR="9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94</a:t>
                      </a:r>
                    </a:p>
                  </a:txBody>
                  <a:tcPr marL="96800" marR="9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77850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3</a:t>
                      </a:r>
                    </a:p>
                  </a:txBody>
                  <a:tcPr marL="96800" marR="968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孙三</a:t>
                      </a:r>
                    </a:p>
                  </a:txBody>
                  <a:tcPr marL="96800" marR="9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英语</a:t>
                      </a:r>
                    </a:p>
                  </a:txBody>
                  <a:tcPr marL="96800" marR="9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76</a:t>
                      </a:r>
                    </a:p>
                  </a:txBody>
                  <a:tcPr marL="96800" marR="9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76263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3</a:t>
                      </a:r>
                    </a:p>
                  </a:txBody>
                  <a:tcPr marL="96800" marR="968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孙三</a:t>
                      </a:r>
                    </a:p>
                  </a:txBody>
                  <a:tcPr marL="96800" marR="9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计算机</a:t>
                      </a:r>
                    </a:p>
                  </a:txBody>
                  <a:tcPr marL="96800" marR="9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85</a:t>
                      </a:r>
                    </a:p>
                  </a:txBody>
                  <a:tcPr marL="96800" marR="9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72749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31750" y="1295400"/>
            <a:ext cx="7740650" cy="1143000"/>
          </a:xfrm>
        </p:spPr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lang="zh-CN" altLang="en-US" smtClean="0"/>
              <a:t>（</a:t>
            </a:r>
            <a:r>
              <a:rPr lang="en-US" altLang="zh-CN" smtClean="0"/>
              <a:t>4</a:t>
            </a:r>
            <a:r>
              <a:rPr lang="zh-CN" altLang="en-US" smtClean="0"/>
              <a:t>）修改复杂</a:t>
            </a:r>
          </a:p>
        </p:txBody>
      </p:sp>
      <p:graphicFrame>
        <p:nvGraphicFramePr>
          <p:cNvPr id="1863726" name="Group 46"/>
          <p:cNvGraphicFramePr>
            <a:graphicFrameLocks noGrp="1"/>
          </p:cNvGraphicFramePr>
          <p:nvPr>
            <p:ph sz="quarter" idx="4294967295"/>
          </p:nvPr>
        </p:nvGraphicFramePr>
        <p:xfrm>
          <a:off x="4419600" y="1660525"/>
          <a:ext cx="2190750" cy="533400"/>
        </p:xfrm>
        <a:graphic>
          <a:graphicData uri="http://schemas.openxmlformats.org/drawingml/2006/table">
            <a:tbl>
              <a:tblPr/>
              <a:tblGrid>
                <a:gridCol w="2190750"/>
              </a:tblGrid>
              <a:tr h="533400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赵七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  <p:sp>
        <p:nvSpPr>
          <p:cNvPr id="72756" name="Freeform 104"/>
          <p:cNvSpPr>
            <a:spLocks/>
          </p:cNvSpPr>
          <p:nvPr/>
        </p:nvSpPr>
        <p:spPr bwMode="auto">
          <a:xfrm flipH="1">
            <a:off x="3429000" y="2133600"/>
            <a:ext cx="990600" cy="1066800"/>
          </a:xfrm>
          <a:custGeom>
            <a:avLst/>
            <a:gdLst>
              <a:gd name="T0" fmla="*/ 2147483646 w 1205"/>
              <a:gd name="T1" fmla="*/ 2147483646 h 482"/>
              <a:gd name="T2" fmla="*/ 2147483646 w 1205"/>
              <a:gd name="T3" fmla="*/ 2147483646 h 482"/>
              <a:gd name="T4" fmla="*/ 2147483646 w 1205"/>
              <a:gd name="T5" fmla="*/ 2147483646 h 482"/>
              <a:gd name="T6" fmla="*/ 2147483646 w 1205"/>
              <a:gd name="T7" fmla="*/ 2147483646 h 482"/>
              <a:gd name="T8" fmla="*/ 2147483646 w 1205"/>
              <a:gd name="T9" fmla="*/ 0 h 482"/>
              <a:gd name="T10" fmla="*/ 2147483646 w 1205"/>
              <a:gd name="T11" fmla="*/ 2147483646 h 482"/>
              <a:gd name="T12" fmla="*/ 2147483646 w 1205"/>
              <a:gd name="T13" fmla="*/ 2147483646 h 482"/>
              <a:gd name="T14" fmla="*/ 2147483646 w 1205"/>
              <a:gd name="T15" fmla="*/ 2147483646 h 482"/>
              <a:gd name="T16" fmla="*/ 2147483646 w 1205"/>
              <a:gd name="T17" fmla="*/ 2147483646 h 482"/>
              <a:gd name="T18" fmla="*/ 2147483646 w 1205"/>
              <a:gd name="T19" fmla="*/ 2147483646 h 482"/>
              <a:gd name="T20" fmla="*/ 2147483646 w 1205"/>
              <a:gd name="T21" fmla="*/ 2147483646 h 482"/>
              <a:gd name="T22" fmla="*/ 2147483646 w 1205"/>
              <a:gd name="T23" fmla="*/ 2147483646 h 482"/>
              <a:gd name="T24" fmla="*/ 2147483646 w 1205"/>
              <a:gd name="T25" fmla="*/ 2147483646 h 482"/>
              <a:gd name="T26" fmla="*/ 2147483646 w 1205"/>
              <a:gd name="T27" fmla="*/ 2147483646 h 482"/>
              <a:gd name="T28" fmla="*/ 2147483646 w 1205"/>
              <a:gd name="T29" fmla="*/ 2147483646 h 482"/>
              <a:gd name="T30" fmla="*/ 2147483646 w 1205"/>
              <a:gd name="T31" fmla="*/ 2147483646 h 482"/>
              <a:gd name="T32" fmla="*/ 2147483646 w 1205"/>
              <a:gd name="T33" fmla="*/ 2147483646 h 482"/>
              <a:gd name="T34" fmla="*/ 2147483646 w 1205"/>
              <a:gd name="T35" fmla="*/ 2147483646 h 482"/>
              <a:gd name="T36" fmla="*/ 2147483646 w 1205"/>
              <a:gd name="T37" fmla="*/ 2147483646 h 482"/>
              <a:gd name="T38" fmla="*/ 2147483646 w 1205"/>
              <a:gd name="T39" fmla="*/ 2147483646 h 482"/>
              <a:gd name="T40" fmla="*/ 2147483646 w 1205"/>
              <a:gd name="T41" fmla="*/ 2147483646 h 482"/>
              <a:gd name="T42" fmla="*/ 2147483646 w 1205"/>
              <a:gd name="T43" fmla="*/ 2147483646 h 482"/>
              <a:gd name="T44" fmla="*/ 2147483646 w 1205"/>
              <a:gd name="T45" fmla="*/ 2147483646 h 482"/>
              <a:gd name="T46" fmla="*/ 2147483646 w 1205"/>
              <a:gd name="T47" fmla="*/ 2147483646 h 482"/>
              <a:gd name="T48" fmla="*/ 2147483646 w 1205"/>
              <a:gd name="T49" fmla="*/ 2147483646 h 482"/>
              <a:gd name="T50" fmla="*/ 2147483646 w 1205"/>
              <a:gd name="T51" fmla="*/ 2147483646 h 482"/>
              <a:gd name="T52" fmla="*/ 2147483646 w 1205"/>
              <a:gd name="T53" fmla="*/ 2147483646 h 482"/>
              <a:gd name="T54" fmla="*/ 2147483646 w 1205"/>
              <a:gd name="T55" fmla="*/ 2147483646 h 482"/>
              <a:gd name="T56" fmla="*/ 2147483646 w 1205"/>
              <a:gd name="T57" fmla="*/ 2147483646 h 482"/>
              <a:gd name="T58" fmla="*/ 2147483646 w 1205"/>
              <a:gd name="T59" fmla="*/ 2147483646 h 482"/>
              <a:gd name="T60" fmla="*/ 2147483646 w 1205"/>
              <a:gd name="T61" fmla="*/ 2147483646 h 482"/>
              <a:gd name="T62" fmla="*/ 2147483646 w 1205"/>
              <a:gd name="T63" fmla="*/ 2147483646 h 482"/>
              <a:gd name="T64" fmla="*/ 2147483646 w 1205"/>
              <a:gd name="T65" fmla="*/ 2147483646 h 482"/>
              <a:gd name="T66" fmla="*/ 2147483646 w 1205"/>
              <a:gd name="T67" fmla="*/ 2147483646 h 482"/>
              <a:gd name="T68" fmla="*/ 2147483646 w 1205"/>
              <a:gd name="T69" fmla="*/ 2147483646 h 482"/>
              <a:gd name="T70" fmla="*/ 2147483646 w 1205"/>
              <a:gd name="T71" fmla="*/ 2147483646 h 482"/>
              <a:gd name="T72" fmla="*/ 2147483646 w 1205"/>
              <a:gd name="T73" fmla="*/ 2147483646 h 482"/>
              <a:gd name="T74" fmla="*/ 2147483646 w 1205"/>
              <a:gd name="T75" fmla="*/ 2147483646 h 482"/>
              <a:gd name="T76" fmla="*/ 2147483646 w 1205"/>
              <a:gd name="T77" fmla="*/ 2147483646 h 482"/>
              <a:gd name="T78" fmla="*/ 2147483646 w 1205"/>
              <a:gd name="T79" fmla="*/ 2147483646 h 482"/>
              <a:gd name="T80" fmla="*/ 2147483646 w 1205"/>
              <a:gd name="T81" fmla="*/ 2147483646 h 482"/>
              <a:gd name="T82" fmla="*/ 0 w 1205"/>
              <a:gd name="T83" fmla="*/ 2147483646 h 482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w 1205"/>
              <a:gd name="T127" fmla="*/ 0 h 482"/>
              <a:gd name="T128" fmla="*/ 1205 w 1205"/>
              <a:gd name="T129" fmla="*/ 482 h 482"/>
            </a:gdLst>
            <a:ahLst/>
            <a:cxnLst>
              <a:cxn ang="T84">
                <a:pos x="T0" y="T1"/>
              </a:cxn>
              <a:cxn ang="T85">
                <a:pos x="T2" y="T3"/>
              </a:cxn>
              <a:cxn ang="T86">
                <a:pos x="T4" y="T5"/>
              </a:cxn>
              <a:cxn ang="T87">
                <a:pos x="T6" y="T7"/>
              </a:cxn>
              <a:cxn ang="T88">
                <a:pos x="T8" y="T9"/>
              </a:cxn>
              <a:cxn ang="T89">
                <a:pos x="T10" y="T11"/>
              </a:cxn>
              <a:cxn ang="T90">
                <a:pos x="T12" y="T13"/>
              </a:cxn>
              <a:cxn ang="T91">
                <a:pos x="T14" y="T15"/>
              </a:cxn>
              <a:cxn ang="T92">
                <a:pos x="T16" y="T17"/>
              </a:cxn>
              <a:cxn ang="T93">
                <a:pos x="T18" y="T19"/>
              </a:cxn>
              <a:cxn ang="T94">
                <a:pos x="T20" y="T21"/>
              </a:cxn>
              <a:cxn ang="T95">
                <a:pos x="T22" y="T23"/>
              </a:cxn>
              <a:cxn ang="T96">
                <a:pos x="T24" y="T25"/>
              </a:cxn>
              <a:cxn ang="T97">
                <a:pos x="T26" y="T27"/>
              </a:cxn>
              <a:cxn ang="T98">
                <a:pos x="T28" y="T29"/>
              </a:cxn>
              <a:cxn ang="T99">
                <a:pos x="T30" y="T31"/>
              </a:cxn>
              <a:cxn ang="T100">
                <a:pos x="T32" y="T33"/>
              </a:cxn>
              <a:cxn ang="T101">
                <a:pos x="T34" y="T35"/>
              </a:cxn>
              <a:cxn ang="T102">
                <a:pos x="T36" y="T37"/>
              </a:cxn>
              <a:cxn ang="T103">
                <a:pos x="T38" y="T39"/>
              </a:cxn>
              <a:cxn ang="T104">
                <a:pos x="T40" y="T41"/>
              </a:cxn>
              <a:cxn ang="T105">
                <a:pos x="T42" y="T43"/>
              </a:cxn>
              <a:cxn ang="T106">
                <a:pos x="T44" y="T45"/>
              </a:cxn>
              <a:cxn ang="T107">
                <a:pos x="T46" y="T47"/>
              </a:cxn>
              <a:cxn ang="T108">
                <a:pos x="T48" y="T49"/>
              </a:cxn>
              <a:cxn ang="T109">
                <a:pos x="T50" y="T51"/>
              </a:cxn>
              <a:cxn ang="T110">
                <a:pos x="T52" y="T53"/>
              </a:cxn>
              <a:cxn ang="T111">
                <a:pos x="T54" y="T55"/>
              </a:cxn>
              <a:cxn ang="T112">
                <a:pos x="T56" y="T57"/>
              </a:cxn>
              <a:cxn ang="T113">
                <a:pos x="T58" y="T59"/>
              </a:cxn>
              <a:cxn ang="T114">
                <a:pos x="T60" y="T61"/>
              </a:cxn>
              <a:cxn ang="T115">
                <a:pos x="T62" y="T63"/>
              </a:cxn>
              <a:cxn ang="T116">
                <a:pos x="T64" y="T65"/>
              </a:cxn>
              <a:cxn ang="T117">
                <a:pos x="T66" y="T67"/>
              </a:cxn>
              <a:cxn ang="T118">
                <a:pos x="T68" y="T69"/>
              </a:cxn>
              <a:cxn ang="T119">
                <a:pos x="T70" y="T71"/>
              </a:cxn>
              <a:cxn ang="T120">
                <a:pos x="T72" y="T73"/>
              </a:cxn>
              <a:cxn ang="T121">
                <a:pos x="T74" y="T75"/>
              </a:cxn>
              <a:cxn ang="T122">
                <a:pos x="T76" y="T77"/>
              </a:cxn>
              <a:cxn ang="T123">
                <a:pos x="T78" y="T79"/>
              </a:cxn>
              <a:cxn ang="T124">
                <a:pos x="T80" y="T81"/>
              </a:cxn>
              <a:cxn ang="T125">
                <a:pos x="T82" y="T83"/>
              </a:cxn>
            </a:cxnLst>
            <a:rect l="T126" t="T127" r="T128" b="T129"/>
            <a:pathLst>
              <a:path w="1205" h="482">
                <a:moveTo>
                  <a:pt x="0" y="30"/>
                </a:moveTo>
                <a:lnTo>
                  <a:pt x="13" y="26"/>
                </a:lnTo>
                <a:lnTo>
                  <a:pt x="26" y="21"/>
                </a:lnTo>
                <a:lnTo>
                  <a:pt x="55" y="14"/>
                </a:lnTo>
                <a:lnTo>
                  <a:pt x="84" y="8"/>
                </a:lnTo>
                <a:lnTo>
                  <a:pt x="98" y="7"/>
                </a:lnTo>
                <a:lnTo>
                  <a:pt x="113" y="4"/>
                </a:lnTo>
                <a:lnTo>
                  <a:pt x="144" y="1"/>
                </a:lnTo>
                <a:lnTo>
                  <a:pt x="160" y="1"/>
                </a:lnTo>
                <a:lnTo>
                  <a:pt x="176" y="0"/>
                </a:lnTo>
                <a:lnTo>
                  <a:pt x="208" y="0"/>
                </a:lnTo>
                <a:lnTo>
                  <a:pt x="242" y="1"/>
                </a:lnTo>
                <a:lnTo>
                  <a:pt x="275" y="2"/>
                </a:lnTo>
                <a:lnTo>
                  <a:pt x="310" y="5"/>
                </a:lnTo>
                <a:lnTo>
                  <a:pt x="344" y="11"/>
                </a:lnTo>
                <a:lnTo>
                  <a:pt x="379" y="16"/>
                </a:lnTo>
                <a:lnTo>
                  <a:pt x="416" y="23"/>
                </a:lnTo>
                <a:lnTo>
                  <a:pt x="450" y="30"/>
                </a:lnTo>
                <a:lnTo>
                  <a:pt x="469" y="34"/>
                </a:lnTo>
                <a:lnTo>
                  <a:pt x="487" y="39"/>
                </a:lnTo>
                <a:lnTo>
                  <a:pt x="521" y="49"/>
                </a:lnTo>
                <a:lnTo>
                  <a:pt x="558" y="59"/>
                </a:lnTo>
                <a:lnTo>
                  <a:pt x="592" y="69"/>
                </a:lnTo>
                <a:lnTo>
                  <a:pt x="629" y="82"/>
                </a:lnTo>
                <a:lnTo>
                  <a:pt x="663" y="94"/>
                </a:lnTo>
                <a:lnTo>
                  <a:pt x="697" y="108"/>
                </a:lnTo>
                <a:lnTo>
                  <a:pt x="731" y="121"/>
                </a:lnTo>
                <a:lnTo>
                  <a:pt x="765" y="136"/>
                </a:lnTo>
                <a:lnTo>
                  <a:pt x="798" y="152"/>
                </a:lnTo>
                <a:lnTo>
                  <a:pt x="830" y="168"/>
                </a:lnTo>
                <a:lnTo>
                  <a:pt x="860" y="184"/>
                </a:lnTo>
                <a:lnTo>
                  <a:pt x="891" y="200"/>
                </a:lnTo>
                <a:lnTo>
                  <a:pt x="920" y="217"/>
                </a:lnTo>
                <a:lnTo>
                  <a:pt x="949" y="234"/>
                </a:lnTo>
                <a:lnTo>
                  <a:pt x="975" y="252"/>
                </a:lnTo>
                <a:lnTo>
                  <a:pt x="1001" y="271"/>
                </a:lnTo>
                <a:lnTo>
                  <a:pt x="1026" y="288"/>
                </a:lnTo>
                <a:lnTo>
                  <a:pt x="1029" y="279"/>
                </a:lnTo>
                <a:lnTo>
                  <a:pt x="1036" y="259"/>
                </a:lnTo>
                <a:lnTo>
                  <a:pt x="1047" y="232"/>
                </a:lnTo>
                <a:lnTo>
                  <a:pt x="1127" y="358"/>
                </a:lnTo>
                <a:lnTo>
                  <a:pt x="1181" y="443"/>
                </a:lnTo>
                <a:lnTo>
                  <a:pt x="1205" y="482"/>
                </a:lnTo>
                <a:lnTo>
                  <a:pt x="1162" y="469"/>
                </a:lnTo>
                <a:lnTo>
                  <a:pt x="1065" y="442"/>
                </a:lnTo>
                <a:lnTo>
                  <a:pt x="968" y="413"/>
                </a:lnTo>
                <a:lnTo>
                  <a:pt x="923" y="400"/>
                </a:lnTo>
                <a:lnTo>
                  <a:pt x="950" y="379"/>
                </a:lnTo>
                <a:lnTo>
                  <a:pt x="966" y="369"/>
                </a:lnTo>
                <a:lnTo>
                  <a:pt x="972" y="363"/>
                </a:lnTo>
                <a:lnTo>
                  <a:pt x="965" y="356"/>
                </a:lnTo>
                <a:lnTo>
                  <a:pt x="955" y="347"/>
                </a:lnTo>
                <a:lnTo>
                  <a:pt x="930" y="327"/>
                </a:lnTo>
                <a:lnTo>
                  <a:pt x="897" y="303"/>
                </a:lnTo>
                <a:lnTo>
                  <a:pt x="878" y="289"/>
                </a:lnTo>
                <a:lnTo>
                  <a:pt x="858" y="275"/>
                </a:lnTo>
                <a:lnTo>
                  <a:pt x="811" y="243"/>
                </a:lnTo>
                <a:lnTo>
                  <a:pt x="787" y="229"/>
                </a:lnTo>
                <a:lnTo>
                  <a:pt x="759" y="211"/>
                </a:lnTo>
                <a:lnTo>
                  <a:pt x="731" y="195"/>
                </a:lnTo>
                <a:lnTo>
                  <a:pt x="701" y="179"/>
                </a:lnTo>
                <a:lnTo>
                  <a:pt x="671" y="163"/>
                </a:lnTo>
                <a:lnTo>
                  <a:pt x="639" y="147"/>
                </a:lnTo>
                <a:lnTo>
                  <a:pt x="605" y="133"/>
                </a:lnTo>
                <a:lnTo>
                  <a:pt x="571" y="117"/>
                </a:lnTo>
                <a:lnTo>
                  <a:pt x="534" y="104"/>
                </a:lnTo>
                <a:lnTo>
                  <a:pt x="498" y="89"/>
                </a:lnTo>
                <a:lnTo>
                  <a:pt x="460" y="78"/>
                </a:lnTo>
                <a:lnTo>
                  <a:pt x="423" y="66"/>
                </a:lnTo>
                <a:lnTo>
                  <a:pt x="384" y="55"/>
                </a:lnTo>
                <a:lnTo>
                  <a:pt x="343" y="46"/>
                </a:lnTo>
                <a:lnTo>
                  <a:pt x="302" y="37"/>
                </a:lnTo>
                <a:lnTo>
                  <a:pt x="281" y="34"/>
                </a:lnTo>
                <a:lnTo>
                  <a:pt x="260" y="31"/>
                </a:lnTo>
                <a:lnTo>
                  <a:pt x="239" y="29"/>
                </a:lnTo>
                <a:lnTo>
                  <a:pt x="218" y="27"/>
                </a:lnTo>
                <a:lnTo>
                  <a:pt x="175" y="24"/>
                </a:lnTo>
                <a:lnTo>
                  <a:pt x="131" y="23"/>
                </a:lnTo>
                <a:lnTo>
                  <a:pt x="110" y="23"/>
                </a:lnTo>
                <a:lnTo>
                  <a:pt x="88" y="23"/>
                </a:lnTo>
                <a:lnTo>
                  <a:pt x="66" y="24"/>
                </a:lnTo>
                <a:lnTo>
                  <a:pt x="44" y="26"/>
                </a:lnTo>
                <a:lnTo>
                  <a:pt x="21" y="27"/>
                </a:lnTo>
                <a:lnTo>
                  <a:pt x="0" y="30"/>
                </a:lnTo>
                <a:close/>
              </a:path>
            </a:pathLst>
          </a:custGeom>
          <a:solidFill>
            <a:srgbClr val="FF0000">
              <a:alpha val="74901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AE4E30F-601C-417E-9E4C-FD145101F798}" type="slidenum">
              <a:rPr/>
              <a:pPr>
                <a:defRPr/>
              </a:pPr>
              <a:t>52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第一范式</a:t>
            </a:r>
            <a:r>
              <a:rPr lang="en-US" altLang="zh-CN" smtClean="0"/>
              <a:t>1NF</a:t>
            </a:r>
          </a:p>
        </p:txBody>
      </p:sp>
      <p:sp>
        <p:nvSpPr>
          <p:cNvPr id="7373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lang="en-US" altLang="zh-CN" smtClean="0"/>
              <a:t>3. </a:t>
            </a:r>
            <a:r>
              <a:rPr lang="zh-CN" altLang="en-US" smtClean="0"/>
              <a:t>解决方法：</a:t>
            </a:r>
            <a:r>
              <a:rPr lang="zh-CN" altLang="en-US" smtClean="0">
                <a:sym typeface="Wingdings" panose="05000000000000000000" pitchFamily="2" charset="2"/>
              </a:rPr>
              <a:t></a:t>
            </a:r>
            <a:r>
              <a:rPr lang="en-US" altLang="zh-CN" smtClean="0">
                <a:sym typeface="Wingdings" panose="05000000000000000000" pitchFamily="2" charset="2"/>
              </a:rPr>
              <a:t>2NF</a:t>
            </a:r>
          </a:p>
          <a:p>
            <a:pPr>
              <a:buFont typeface="Wingdings" panose="05000000000000000000" pitchFamily="2" charset="2"/>
              <a:buNone/>
            </a:pPr>
            <a:endParaRPr lang="en-US" altLang="zh-CN" smtClean="0">
              <a:sym typeface="Wingdings" panose="05000000000000000000" pitchFamily="2" charset="2"/>
            </a:endParaRPr>
          </a:p>
          <a:p>
            <a:pPr>
              <a:buFont typeface="Wingdings" panose="05000000000000000000" pitchFamily="2" charset="2"/>
              <a:buNone/>
            </a:pPr>
            <a:endParaRPr lang="en-US" altLang="zh-CN" smtClean="0">
              <a:sym typeface="Wingdings" panose="05000000000000000000" pitchFamily="2" charset="2"/>
            </a:endParaRPr>
          </a:p>
          <a:p>
            <a:pPr>
              <a:buFont typeface="Wingdings" panose="05000000000000000000" pitchFamily="2" charset="2"/>
              <a:buNone/>
            </a:pPr>
            <a:r>
              <a:rPr lang="zh-CN" altLang="en-US" smtClean="0">
                <a:sym typeface="Wingdings" panose="05000000000000000000" pitchFamily="2" charset="2"/>
              </a:rPr>
              <a:t>（先复习一些基本概念）</a:t>
            </a:r>
          </a:p>
          <a:p>
            <a:pPr>
              <a:buFont typeface="Wingdings" panose="05000000000000000000" pitchFamily="2" charset="2"/>
              <a:buNone/>
            </a:pPr>
            <a:endParaRPr lang="en-US" altLang="zh-CN" smtClean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96D7174-28B2-4023-85BD-88FE0022BFD6}" type="slidenum">
              <a:rPr/>
              <a:pPr>
                <a:defRPr/>
              </a:pPr>
              <a:t>53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函数依赖</a:t>
            </a:r>
          </a:p>
        </p:txBody>
      </p:sp>
      <p:sp>
        <p:nvSpPr>
          <p:cNvPr id="7475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zh-CN" altLang="en-US" smtClean="0">
                <a:latin typeface="Arial Unicode MS" panose="020B0604020202020204" pitchFamily="34" charset="-122"/>
              </a:rPr>
              <a:t> 设</a:t>
            </a:r>
            <a:r>
              <a:rPr lang="en-US" altLang="zh-CN" smtClean="0">
                <a:latin typeface="Arial Unicode MS" panose="020B0604020202020204" pitchFamily="34" charset="-122"/>
              </a:rPr>
              <a:t>R(U)</a:t>
            </a:r>
            <a:r>
              <a:rPr lang="zh-CN" altLang="en-US" smtClean="0">
                <a:latin typeface="Arial Unicode MS" panose="020B0604020202020204" pitchFamily="34" charset="-122"/>
              </a:rPr>
              <a:t>是一个属性集</a:t>
            </a:r>
            <a:r>
              <a:rPr lang="en-US" altLang="zh-CN" smtClean="0">
                <a:latin typeface="Arial Unicode MS" panose="020B0604020202020204" pitchFamily="34" charset="-122"/>
              </a:rPr>
              <a:t>U</a:t>
            </a:r>
            <a:r>
              <a:rPr lang="zh-CN" altLang="en-US" smtClean="0">
                <a:latin typeface="Arial Unicode MS" panose="020B0604020202020204" pitchFamily="34" charset="-122"/>
              </a:rPr>
              <a:t>上的关系模式，</a:t>
            </a:r>
            <a:r>
              <a:rPr lang="en-US" altLang="zh-CN" smtClean="0">
                <a:latin typeface="Arial Unicode MS" panose="020B0604020202020204" pitchFamily="34" charset="-122"/>
              </a:rPr>
              <a:t>X</a:t>
            </a:r>
            <a:r>
              <a:rPr lang="zh-CN" altLang="en-US" smtClean="0">
                <a:latin typeface="Arial Unicode MS" panose="020B0604020202020204" pitchFamily="34" charset="-122"/>
              </a:rPr>
              <a:t>和</a:t>
            </a:r>
            <a:r>
              <a:rPr lang="en-US" altLang="zh-CN" smtClean="0">
                <a:latin typeface="Arial Unicode MS" panose="020B0604020202020204" pitchFamily="34" charset="-122"/>
              </a:rPr>
              <a:t>Y</a:t>
            </a:r>
            <a:r>
              <a:rPr lang="zh-CN" altLang="en-US" smtClean="0">
                <a:latin typeface="Arial Unicode MS" panose="020B0604020202020204" pitchFamily="34" charset="-122"/>
              </a:rPr>
              <a:t>是</a:t>
            </a:r>
            <a:r>
              <a:rPr lang="en-US" altLang="zh-CN" smtClean="0">
                <a:latin typeface="Arial Unicode MS" panose="020B0604020202020204" pitchFamily="34" charset="-122"/>
              </a:rPr>
              <a:t>U</a:t>
            </a:r>
            <a:r>
              <a:rPr lang="zh-CN" altLang="en-US" smtClean="0">
                <a:latin typeface="Arial Unicode MS" panose="020B0604020202020204" pitchFamily="34" charset="-122"/>
              </a:rPr>
              <a:t>的子集。  若对于</a:t>
            </a:r>
            <a:r>
              <a:rPr lang="en-US" altLang="zh-CN" smtClean="0">
                <a:latin typeface="Arial Unicode MS" panose="020B0604020202020204" pitchFamily="34" charset="-122"/>
              </a:rPr>
              <a:t>R(U)</a:t>
            </a:r>
            <a:r>
              <a:rPr lang="zh-CN" altLang="en-US" smtClean="0">
                <a:latin typeface="Arial Unicode MS" panose="020B0604020202020204" pitchFamily="34" charset="-122"/>
              </a:rPr>
              <a:t>的</a:t>
            </a:r>
            <a:r>
              <a:rPr lang="zh-CN" altLang="en-US" smtClean="0">
                <a:solidFill>
                  <a:srgbClr val="FF00FF"/>
                </a:solidFill>
                <a:latin typeface="Arial Unicode MS" panose="020B0604020202020204" pitchFamily="34" charset="-122"/>
              </a:rPr>
              <a:t>任意</a:t>
            </a:r>
            <a:r>
              <a:rPr lang="zh-CN" altLang="en-US" smtClean="0">
                <a:latin typeface="Arial Unicode MS" panose="020B0604020202020204" pitchFamily="34" charset="-122"/>
              </a:rPr>
              <a:t>一个可能的关系</a:t>
            </a:r>
            <a:r>
              <a:rPr lang="en-US" altLang="zh-CN" smtClean="0">
                <a:latin typeface="Arial Unicode MS" panose="020B0604020202020204" pitchFamily="34" charset="-122"/>
              </a:rPr>
              <a:t>r</a:t>
            </a:r>
            <a:r>
              <a:rPr lang="zh-CN" altLang="en-US" smtClean="0">
                <a:latin typeface="Arial Unicode MS" panose="020B0604020202020204" pitchFamily="34" charset="-122"/>
              </a:rPr>
              <a:t>，</a:t>
            </a:r>
            <a:r>
              <a:rPr lang="en-US" altLang="zh-CN" smtClean="0">
                <a:latin typeface="Arial Unicode MS" panose="020B0604020202020204" pitchFamily="34" charset="-122"/>
              </a:rPr>
              <a:t>r</a:t>
            </a:r>
            <a:r>
              <a:rPr lang="zh-CN" altLang="en-US" smtClean="0">
                <a:latin typeface="Arial Unicode MS" panose="020B0604020202020204" pitchFamily="34" charset="-122"/>
              </a:rPr>
              <a:t>中不可能存在两个元组在</a:t>
            </a:r>
            <a:r>
              <a:rPr lang="en-US" altLang="zh-CN" smtClean="0">
                <a:latin typeface="Arial Unicode MS" panose="020B0604020202020204" pitchFamily="34" charset="-122"/>
              </a:rPr>
              <a:t>X</a:t>
            </a:r>
            <a:r>
              <a:rPr lang="zh-CN" altLang="en-US" smtClean="0">
                <a:latin typeface="Arial Unicode MS" panose="020B0604020202020204" pitchFamily="34" charset="-122"/>
              </a:rPr>
              <a:t>上的属性值相等， 而在</a:t>
            </a:r>
            <a:r>
              <a:rPr lang="en-US" altLang="zh-CN" smtClean="0">
                <a:latin typeface="Arial Unicode MS" panose="020B0604020202020204" pitchFamily="34" charset="-122"/>
              </a:rPr>
              <a:t>Y</a:t>
            </a:r>
            <a:r>
              <a:rPr lang="zh-CN" altLang="en-US" smtClean="0">
                <a:latin typeface="Arial Unicode MS" panose="020B0604020202020204" pitchFamily="34" charset="-122"/>
              </a:rPr>
              <a:t>上的属性值不等， 则称 “</a:t>
            </a:r>
            <a:r>
              <a:rPr lang="en-US" altLang="zh-CN" smtClean="0">
                <a:solidFill>
                  <a:srgbClr val="FF00FF"/>
                </a:solidFill>
                <a:latin typeface="Arial Unicode MS" panose="020B0604020202020204" pitchFamily="34" charset="-122"/>
              </a:rPr>
              <a:t>X</a:t>
            </a:r>
            <a:r>
              <a:rPr lang="zh-CN" altLang="en-US" smtClean="0">
                <a:solidFill>
                  <a:srgbClr val="FF00FF"/>
                </a:solidFill>
                <a:latin typeface="Arial Unicode MS" panose="020B0604020202020204" pitchFamily="34" charset="-122"/>
              </a:rPr>
              <a:t>函数确定</a:t>
            </a:r>
            <a:r>
              <a:rPr lang="en-US" altLang="zh-CN" smtClean="0">
                <a:solidFill>
                  <a:srgbClr val="FF00FF"/>
                </a:solidFill>
                <a:latin typeface="Arial Unicode MS" panose="020B0604020202020204" pitchFamily="34" charset="-122"/>
              </a:rPr>
              <a:t>Y</a:t>
            </a:r>
            <a:r>
              <a:rPr lang="en-US" altLang="zh-CN" smtClean="0">
                <a:latin typeface="Arial Unicode MS" panose="020B0604020202020204" pitchFamily="34" charset="-122"/>
              </a:rPr>
              <a:t>” </a:t>
            </a:r>
            <a:r>
              <a:rPr lang="zh-CN" altLang="en-US" smtClean="0">
                <a:latin typeface="Arial Unicode MS" panose="020B0604020202020204" pitchFamily="34" charset="-122"/>
              </a:rPr>
              <a:t>或  “</a:t>
            </a:r>
            <a:r>
              <a:rPr lang="en-US" altLang="zh-CN" smtClean="0">
                <a:solidFill>
                  <a:srgbClr val="FF00FF"/>
                </a:solidFill>
                <a:latin typeface="Arial Unicode MS" panose="020B0604020202020204" pitchFamily="34" charset="-122"/>
              </a:rPr>
              <a:t>Y</a:t>
            </a:r>
            <a:r>
              <a:rPr lang="zh-CN" altLang="en-US" smtClean="0">
                <a:solidFill>
                  <a:srgbClr val="FF00FF"/>
                </a:solidFill>
                <a:latin typeface="Arial Unicode MS" panose="020B0604020202020204" pitchFamily="34" charset="-122"/>
              </a:rPr>
              <a:t>函数依赖于</a:t>
            </a:r>
            <a:r>
              <a:rPr lang="en-US" altLang="zh-CN" smtClean="0">
                <a:solidFill>
                  <a:srgbClr val="FF00FF"/>
                </a:solidFill>
                <a:latin typeface="Arial Unicode MS" panose="020B0604020202020204" pitchFamily="34" charset="-122"/>
              </a:rPr>
              <a:t>X</a:t>
            </a:r>
            <a:r>
              <a:rPr lang="en-US" altLang="zh-CN" smtClean="0">
                <a:latin typeface="Arial Unicode MS" panose="020B0604020202020204" pitchFamily="34" charset="-122"/>
              </a:rPr>
              <a:t>”</a:t>
            </a:r>
            <a:r>
              <a:rPr lang="zh-CN" altLang="en-US" smtClean="0">
                <a:latin typeface="Arial Unicode MS" panose="020B0604020202020204" pitchFamily="34" charset="-122"/>
              </a:rPr>
              <a:t>，记作</a:t>
            </a:r>
            <a:r>
              <a:rPr lang="en-US" altLang="zh-CN" smtClean="0">
                <a:latin typeface="Arial Unicode MS" panose="020B0604020202020204" pitchFamily="34" charset="-122"/>
              </a:rPr>
              <a:t>X→Y</a:t>
            </a:r>
            <a:r>
              <a:rPr lang="zh-CN" altLang="en-US" smtClean="0">
                <a:latin typeface="Arial Unicode MS" panose="020B0604020202020204" pitchFamily="34" charset="-122"/>
              </a:rPr>
              <a:t>。</a:t>
            </a:r>
          </a:p>
          <a:p>
            <a:pPr>
              <a:buFont typeface="Wingdings" panose="05000000000000000000" pitchFamily="2" charset="2"/>
              <a:buNone/>
            </a:pPr>
            <a:endParaRPr lang="zh-CN" altLang="en-US" smtClean="0">
              <a:latin typeface="宋体" panose="02010600030101010101" pitchFamily="2" charset="-122"/>
            </a:endParaRPr>
          </a:p>
          <a:p>
            <a:pPr>
              <a:buFont typeface="Wingdings" panose="05000000000000000000" pitchFamily="2" charset="2"/>
              <a:buNone/>
            </a:pPr>
            <a:r>
              <a:rPr lang="zh-CN" altLang="en-US" smtClean="0">
                <a:latin typeface="宋体" panose="02010600030101010101" pitchFamily="2" charset="-122"/>
              </a:rPr>
              <a:t>  若</a:t>
            </a:r>
            <a:r>
              <a:rPr lang="en-US" altLang="zh-CN" smtClean="0">
                <a:latin typeface="宋体" panose="02010600030101010101" pitchFamily="2" charset="-122"/>
              </a:rPr>
              <a:t>X→Y</a:t>
            </a:r>
            <a:r>
              <a:rPr lang="zh-CN" altLang="en-US" smtClean="0">
                <a:latin typeface="宋体" panose="02010600030101010101" pitchFamily="2" charset="-122"/>
              </a:rPr>
              <a:t>，并且</a:t>
            </a:r>
            <a:r>
              <a:rPr lang="en-US" altLang="zh-CN" smtClean="0">
                <a:latin typeface="宋体" panose="02010600030101010101" pitchFamily="2" charset="-122"/>
              </a:rPr>
              <a:t>Y→X,  </a:t>
            </a:r>
            <a:r>
              <a:rPr lang="zh-CN" altLang="en-US" smtClean="0">
                <a:latin typeface="宋体" panose="02010600030101010101" pitchFamily="2" charset="-122"/>
              </a:rPr>
              <a:t>则记为</a:t>
            </a:r>
            <a:r>
              <a:rPr lang="en-US" altLang="zh-CN" smtClean="0">
                <a:latin typeface="宋体" panose="02010600030101010101" pitchFamily="2" charset="-122"/>
              </a:rPr>
              <a:t>X</a:t>
            </a:r>
            <a:r>
              <a:rPr lang="en-US" altLang="zh-CN" smtClean="0">
                <a:solidFill>
                  <a:srgbClr val="6600FF"/>
                </a:solidFill>
                <a:latin typeface="宋体" panose="02010600030101010101" pitchFamily="2" charset="-122"/>
              </a:rPr>
              <a:t>←→</a:t>
            </a:r>
            <a:r>
              <a:rPr lang="en-US" altLang="zh-CN" smtClean="0">
                <a:latin typeface="宋体" panose="02010600030101010101" pitchFamily="2" charset="-122"/>
              </a:rPr>
              <a:t>Y</a:t>
            </a:r>
            <a:r>
              <a:rPr lang="zh-CN" altLang="en-US" smtClean="0">
                <a:latin typeface="宋体" panose="02010600030101010101" pitchFamily="2" charset="-122"/>
              </a:rPr>
              <a:t>。</a:t>
            </a:r>
          </a:p>
          <a:p>
            <a:pPr>
              <a:buFont typeface="Wingdings" panose="05000000000000000000" pitchFamily="2" charset="2"/>
              <a:buNone/>
            </a:pPr>
            <a:r>
              <a:rPr lang="zh-CN" altLang="en-US" smtClean="0">
                <a:latin typeface="宋体" panose="02010600030101010101" pitchFamily="2" charset="-122"/>
              </a:rPr>
              <a:t>  若</a:t>
            </a:r>
            <a:r>
              <a:rPr lang="en-US" altLang="zh-CN" smtClean="0">
                <a:latin typeface="宋体" panose="02010600030101010101" pitchFamily="2" charset="-122"/>
              </a:rPr>
              <a:t>Y</a:t>
            </a:r>
            <a:r>
              <a:rPr lang="zh-CN" altLang="en-US" smtClean="0">
                <a:latin typeface="宋体" panose="02010600030101010101" pitchFamily="2" charset="-122"/>
              </a:rPr>
              <a:t>不函数依赖于</a:t>
            </a:r>
            <a:r>
              <a:rPr lang="en-US" altLang="zh-CN" smtClean="0">
                <a:latin typeface="宋体" panose="02010600030101010101" pitchFamily="2" charset="-122"/>
              </a:rPr>
              <a:t>X,   </a:t>
            </a:r>
            <a:r>
              <a:rPr lang="zh-CN" altLang="en-US" smtClean="0">
                <a:latin typeface="宋体" panose="02010600030101010101" pitchFamily="2" charset="-122"/>
              </a:rPr>
              <a:t>则记为</a:t>
            </a:r>
            <a:r>
              <a:rPr lang="en-US" altLang="zh-CN" smtClean="0">
                <a:latin typeface="宋体" panose="02010600030101010101" pitchFamily="2" charset="-122"/>
              </a:rPr>
              <a:t>X   Y</a:t>
            </a:r>
            <a:r>
              <a:rPr lang="zh-CN" altLang="en-US" smtClean="0">
                <a:latin typeface="宋体" panose="02010600030101010101" pitchFamily="2" charset="-122"/>
              </a:rPr>
              <a:t>。</a:t>
            </a:r>
          </a:p>
        </p:txBody>
      </p:sp>
      <p:grpSp>
        <p:nvGrpSpPr>
          <p:cNvPr id="74756" name="Group 7"/>
          <p:cNvGrpSpPr>
            <a:grpSpLocks/>
          </p:cNvGrpSpPr>
          <p:nvPr/>
        </p:nvGrpSpPr>
        <p:grpSpPr bwMode="auto">
          <a:xfrm>
            <a:off x="5943600" y="4800600"/>
            <a:ext cx="457200" cy="304800"/>
            <a:chOff x="3072" y="3552"/>
            <a:chExt cx="288" cy="192"/>
          </a:xfrm>
        </p:grpSpPr>
        <p:sp>
          <p:nvSpPr>
            <p:cNvPr id="74758" name="Line 5"/>
            <p:cNvSpPr>
              <a:spLocks noChangeShapeType="1"/>
            </p:cNvSpPr>
            <p:nvPr/>
          </p:nvSpPr>
          <p:spPr bwMode="auto">
            <a:xfrm>
              <a:off x="3072" y="3648"/>
              <a:ext cx="28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4759" name="Line 6"/>
            <p:cNvSpPr>
              <a:spLocks noChangeShapeType="1"/>
            </p:cNvSpPr>
            <p:nvPr/>
          </p:nvSpPr>
          <p:spPr bwMode="auto">
            <a:xfrm flipH="1">
              <a:off x="3168" y="3552"/>
              <a:ext cx="48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F585102-9ED9-44F2-80FC-B2465D4E66BC}" type="slidenum">
              <a:rPr/>
              <a:pPr>
                <a:defRPr/>
              </a:pPr>
              <a:t>54</a:t>
            </a:fld>
            <a:endParaRPr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函数依赖</a:t>
            </a:r>
          </a:p>
        </p:txBody>
      </p:sp>
      <p:graphicFrame>
        <p:nvGraphicFramePr>
          <p:cNvPr id="1891444" name="Group 116"/>
          <p:cNvGraphicFramePr>
            <a:graphicFrameLocks noGrp="1"/>
          </p:cNvGraphicFramePr>
          <p:nvPr>
            <p:ph idx="1"/>
          </p:nvPr>
        </p:nvGraphicFramePr>
        <p:xfrm>
          <a:off x="611188" y="2209800"/>
          <a:ext cx="7777162" cy="1981200"/>
        </p:xfrm>
        <a:graphic>
          <a:graphicData uri="http://schemas.openxmlformats.org/drawingml/2006/table">
            <a:tbl>
              <a:tblPr/>
              <a:tblGrid>
                <a:gridCol w="1555823"/>
                <a:gridCol w="1630002"/>
                <a:gridCol w="1124408"/>
                <a:gridCol w="2155118"/>
                <a:gridCol w="1311811"/>
              </a:tblGrid>
              <a:tr h="387856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学号</a:t>
                      </a:r>
                    </a:p>
                  </a:txBody>
                  <a:tcPr marL="118958" marR="11895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6699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姓名</a:t>
                      </a:r>
                    </a:p>
                  </a:txBody>
                  <a:tcPr marL="118958" marR="11895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6699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性别</a:t>
                      </a:r>
                    </a:p>
                  </a:txBody>
                  <a:tcPr marL="118958" marR="11895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6699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出生日期</a:t>
                      </a:r>
                    </a:p>
                  </a:txBody>
                  <a:tcPr marL="118958" marR="11895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6699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系别</a:t>
                      </a:r>
                    </a:p>
                  </a:txBody>
                  <a:tcPr marL="118958" marR="11895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6699"/>
                    </a:solidFill>
                  </a:tcPr>
                </a:tc>
              </a:tr>
              <a:tr h="387856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楷体_GB2312" pitchFamily="49" charset="-122"/>
                        </a:rPr>
                        <a:t>1</a:t>
                      </a:r>
                    </a:p>
                  </a:txBody>
                  <a:tcPr marL="118958" marR="11895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楷体_GB2312" pitchFamily="49" charset="-122"/>
                        </a:rPr>
                        <a:t>赵一</a:t>
                      </a:r>
                    </a:p>
                  </a:txBody>
                  <a:tcPr marL="118958" marR="11895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楷体_GB2312" pitchFamily="49" charset="-122"/>
                        </a:rPr>
                        <a:t>男</a:t>
                      </a:r>
                    </a:p>
                  </a:txBody>
                  <a:tcPr marL="118958" marR="11895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楷体_GB2312" pitchFamily="49" charset="-122"/>
                        </a:rPr>
                        <a:t>1990-01-01</a:t>
                      </a:r>
                    </a:p>
                  </a:txBody>
                  <a:tcPr marL="118958" marR="11895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楷体_GB2312" pitchFamily="49" charset="-122"/>
                        </a:rPr>
                        <a:t>计算机</a:t>
                      </a:r>
                    </a:p>
                  </a:txBody>
                  <a:tcPr marL="118958" marR="11895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7856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楷体_GB2312" pitchFamily="49" charset="-122"/>
                        </a:rPr>
                        <a:t>2</a:t>
                      </a:r>
                    </a:p>
                  </a:txBody>
                  <a:tcPr marL="118958" marR="11895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楷体_GB2312" pitchFamily="49" charset="-122"/>
                        </a:rPr>
                        <a:t>钱二</a:t>
                      </a:r>
                    </a:p>
                  </a:txBody>
                  <a:tcPr marL="118958" marR="11895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楷体_GB2312" pitchFamily="49" charset="-122"/>
                        </a:rPr>
                        <a:t>女</a:t>
                      </a:r>
                    </a:p>
                  </a:txBody>
                  <a:tcPr marL="118958" marR="11895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楷体_GB2312" pitchFamily="49" charset="-122"/>
                        </a:rPr>
                        <a:t>1990-12-13</a:t>
                      </a:r>
                    </a:p>
                  </a:txBody>
                  <a:tcPr marL="118958" marR="11895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楷体_GB2312" pitchFamily="49" charset="-122"/>
                        </a:rPr>
                        <a:t>计算机</a:t>
                      </a:r>
                    </a:p>
                  </a:txBody>
                  <a:tcPr marL="118958" marR="11895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7856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楷体_GB2312" pitchFamily="49" charset="-122"/>
                        </a:rPr>
                        <a:t>3</a:t>
                      </a:r>
                    </a:p>
                  </a:txBody>
                  <a:tcPr marL="118958" marR="11895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楷体_GB2312" pitchFamily="49" charset="-122"/>
                        </a:rPr>
                        <a:t>孙三</a:t>
                      </a:r>
                    </a:p>
                  </a:txBody>
                  <a:tcPr marL="118958" marR="11895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楷体_GB2312" pitchFamily="49" charset="-122"/>
                        </a:rPr>
                        <a:t>女</a:t>
                      </a:r>
                    </a:p>
                  </a:txBody>
                  <a:tcPr marL="118958" marR="11895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楷体_GB2312" pitchFamily="49" charset="-122"/>
                        </a:rPr>
                        <a:t>1990-01-01</a:t>
                      </a:r>
                    </a:p>
                  </a:txBody>
                  <a:tcPr marL="118958" marR="11895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楷体_GB2312" pitchFamily="49" charset="-122"/>
                        </a:rPr>
                        <a:t>数学</a:t>
                      </a:r>
                    </a:p>
                  </a:txBody>
                  <a:tcPr marL="118958" marR="11895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7856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楷体_GB2312" pitchFamily="49" charset="-122"/>
                        </a:rPr>
                        <a:t>4</a:t>
                      </a:r>
                    </a:p>
                  </a:txBody>
                  <a:tcPr marL="118958" marR="11895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楷体_GB2312" pitchFamily="49" charset="-122"/>
                        </a:rPr>
                        <a:t>赵一</a:t>
                      </a:r>
                    </a:p>
                  </a:txBody>
                  <a:tcPr marL="118958" marR="11895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楷体_GB2312" pitchFamily="49" charset="-122"/>
                        </a:rPr>
                        <a:t>男</a:t>
                      </a:r>
                    </a:p>
                  </a:txBody>
                  <a:tcPr marL="118958" marR="11895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楷体_GB2312" pitchFamily="49" charset="-122"/>
                        </a:rPr>
                        <a:t>1991-08-09</a:t>
                      </a:r>
                    </a:p>
                  </a:txBody>
                  <a:tcPr marL="118958" marR="11895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楷体_GB2312" pitchFamily="49" charset="-122"/>
                        </a:rPr>
                        <a:t>计算机</a:t>
                      </a:r>
                    </a:p>
                  </a:txBody>
                  <a:tcPr marL="118958" marR="11895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67588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1066800" y="1219200"/>
            <a:ext cx="8077200" cy="990600"/>
          </a:xfrm>
        </p:spPr>
        <p:txBody>
          <a:bodyPr/>
          <a:lstStyle/>
          <a:p>
            <a:pPr>
              <a:buFont typeface="Wingdings" panose="05000000000000000000" pitchFamily="2" charset="2"/>
              <a:buChar char="p"/>
              <a:defRPr/>
            </a:pPr>
            <a:r>
              <a:rPr lang="zh-CN" altLang="en-US" sz="2400" dirty="0">
                <a:solidFill>
                  <a:srgbClr val="333399"/>
                </a:solidFill>
                <a:latin typeface="Arial Narrow" panose="020B0606020202030204" pitchFamily="34" charset="0"/>
              </a:rPr>
              <a:t>例如</a:t>
            </a:r>
            <a:r>
              <a:rPr lang="zh-CN" altLang="en-US" sz="2400" dirty="0" smtClean="0">
                <a:latin typeface="黑体" panose="02010609060101010101" pitchFamily="49" charset="-122"/>
              </a:rPr>
              <a:t>：一个关系</a:t>
            </a:r>
          </a:p>
          <a:p>
            <a:pPr marL="0" indent="0">
              <a:buFont typeface="Arial" panose="020B0604020202020204" pitchFamily="34" charset="0"/>
              <a:buNone/>
              <a:defRPr/>
            </a:pPr>
            <a:r>
              <a:rPr lang="zh-CN" altLang="en-US" sz="2400" dirty="0" smtClean="0">
                <a:latin typeface="黑体" panose="02010609060101010101" pitchFamily="49" charset="-122"/>
              </a:rPr>
              <a:t>     学生（</a:t>
            </a:r>
            <a:r>
              <a:rPr lang="zh-CN" altLang="en-US" sz="2400" u="sng" dirty="0" smtClean="0">
                <a:latin typeface="黑体" panose="02010609060101010101" pitchFamily="49" charset="-122"/>
              </a:rPr>
              <a:t>学号</a:t>
            </a:r>
            <a:r>
              <a:rPr lang="zh-CN" altLang="en-US" sz="2400" dirty="0" smtClean="0">
                <a:latin typeface="黑体" panose="02010609060101010101" pitchFamily="49" charset="-122"/>
              </a:rPr>
              <a:t>，姓名，性别，出生日期，系别）</a:t>
            </a:r>
          </a:p>
        </p:txBody>
      </p:sp>
      <p:sp>
        <p:nvSpPr>
          <p:cNvPr id="1891445" name="Rectangle 117"/>
          <p:cNvSpPr>
            <a:spLocks noChangeArrowheads="1"/>
          </p:cNvSpPr>
          <p:nvPr/>
        </p:nvSpPr>
        <p:spPr bwMode="auto">
          <a:xfrm>
            <a:off x="838200" y="4419600"/>
            <a:ext cx="8001000" cy="190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339966"/>
              </a:buClr>
              <a:buFont typeface="Wingdings" panose="05000000000000000000" pitchFamily="2" charset="2"/>
              <a:buChar char="q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658813" indent="-254000">
              <a:spcBef>
                <a:spcPct val="20000"/>
              </a:spcBef>
              <a:buClr>
                <a:srgbClr val="FF0000"/>
              </a:buClr>
              <a:buSzPct val="90000"/>
              <a:buFont typeface="Wingdings" panose="05000000000000000000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014413" indent="-203200">
              <a:spcBef>
                <a:spcPct val="20000"/>
              </a:spcBef>
              <a:buClr>
                <a:srgbClr val="339966"/>
              </a:buClr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420813" indent="-2032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032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03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03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03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03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Clr>
                <a:srgbClr val="003300"/>
              </a:buClr>
              <a:buSzPct val="85000"/>
            </a:pPr>
            <a:r>
              <a:rPr lang="zh-CN" altLang="en-US" sz="2400">
                <a:solidFill>
                  <a:srgbClr val="333399"/>
                </a:solidFill>
                <a:latin typeface="Arial Narrow" panose="020B0606020202030204" pitchFamily="34" charset="0"/>
              </a:rPr>
              <a:t>姓名</a:t>
            </a:r>
            <a:r>
              <a:rPr lang="zh-CN" altLang="en-US" sz="2400">
                <a:solidFill>
                  <a:srgbClr val="D60093"/>
                </a:solidFill>
                <a:latin typeface="Arial Narrow" panose="020B0606020202030204" pitchFamily="34" charset="0"/>
              </a:rPr>
              <a:t>函数依赖</a:t>
            </a:r>
            <a:r>
              <a:rPr lang="zh-CN" altLang="en-US" sz="2400">
                <a:solidFill>
                  <a:srgbClr val="333399"/>
                </a:solidFill>
                <a:latin typeface="Arial Narrow" panose="020B0606020202030204" pitchFamily="34" charset="0"/>
              </a:rPr>
              <a:t>于学号，即：</a:t>
            </a:r>
            <a:r>
              <a:rPr lang="zh-CN" altLang="en-US" sz="2400">
                <a:solidFill>
                  <a:srgbClr val="D60093"/>
                </a:solidFill>
                <a:latin typeface="Arial Narrow" panose="020B0606020202030204" pitchFamily="34" charset="0"/>
              </a:rPr>
              <a:t>姓名 </a:t>
            </a:r>
            <a:r>
              <a:rPr lang="en-US" altLang="zh-CN" sz="2400">
                <a:solidFill>
                  <a:srgbClr val="D60093"/>
                </a:solidFill>
                <a:latin typeface="Arial Narrow" panose="020B0606020202030204" pitchFamily="34" charset="0"/>
              </a:rPr>
              <a:t>= f</a:t>
            </a:r>
            <a:r>
              <a:rPr lang="zh-CN" altLang="en-US" sz="2400">
                <a:solidFill>
                  <a:srgbClr val="D60093"/>
                </a:solidFill>
                <a:latin typeface="Arial Narrow" panose="020B0606020202030204" pitchFamily="34" charset="0"/>
              </a:rPr>
              <a:t>（学号）</a:t>
            </a:r>
          </a:p>
          <a:p>
            <a:pPr>
              <a:buClr>
                <a:srgbClr val="003300"/>
              </a:buClr>
              <a:buSzPct val="85000"/>
              <a:buFont typeface="Wingdings" panose="05000000000000000000" pitchFamily="2" charset="2"/>
              <a:buNone/>
            </a:pPr>
            <a:r>
              <a:rPr lang="zh-CN" altLang="en-US" sz="2400">
                <a:solidFill>
                  <a:srgbClr val="333399"/>
                </a:solidFill>
                <a:latin typeface="Arial Narrow" panose="020B0606020202030204" pitchFamily="34" charset="0"/>
              </a:rPr>
              <a:t>     或，学号</a:t>
            </a:r>
            <a:r>
              <a:rPr lang="zh-CN" altLang="en-US" sz="2400">
                <a:solidFill>
                  <a:srgbClr val="D60093"/>
                </a:solidFill>
                <a:latin typeface="Arial Narrow" panose="020B0606020202030204" pitchFamily="34" charset="0"/>
              </a:rPr>
              <a:t>函数决定</a:t>
            </a:r>
            <a:r>
              <a:rPr lang="zh-CN" altLang="en-US" sz="2400">
                <a:solidFill>
                  <a:srgbClr val="333399"/>
                </a:solidFill>
                <a:latin typeface="Arial Narrow" panose="020B0606020202030204" pitchFamily="34" charset="0"/>
              </a:rPr>
              <a:t>姓名，即：</a:t>
            </a:r>
            <a:r>
              <a:rPr lang="zh-CN" altLang="en-US" sz="2400">
                <a:solidFill>
                  <a:srgbClr val="D60093"/>
                </a:solidFill>
                <a:latin typeface="Arial Narrow" panose="020B0606020202030204" pitchFamily="34" charset="0"/>
              </a:rPr>
              <a:t>学号</a:t>
            </a:r>
            <a:r>
              <a:rPr lang="zh-CN" altLang="en-US" sz="2400">
                <a:solidFill>
                  <a:srgbClr val="D60093"/>
                </a:solidFill>
                <a:latin typeface="Arial Narrow" panose="020B0606020202030204" pitchFamily="34" charset="0"/>
                <a:sym typeface="Wingdings" panose="05000000000000000000" pitchFamily="2" charset="2"/>
              </a:rPr>
              <a:t>姓名</a:t>
            </a:r>
          </a:p>
          <a:p>
            <a:pPr>
              <a:buClr>
                <a:srgbClr val="003300"/>
              </a:buClr>
              <a:buSzPct val="85000"/>
            </a:pPr>
            <a:r>
              <a:rPr lang="zh-CN" altLang="en-US" sz="2400">
                <a:solidFill>
                  <a:srgbClr val="333399"/>
                </a:solidFill>
                <a:latin typeface="Arial Narrow" panose="020B0606020202030204" pitchFamily="34" charset="0"/>
              </a:rPr>
              <a:t>同理，性别</a:t>
            </a:r>
            <a:r>
              <a:rPr lang="en-US" altLang="zh-CN" sz="2400">
                <a:solidFill>
                  <a:srgbClr val="333399"/>
                </a:solidFill>
                <a:latin typeface="Arial Narrow" panose="020B0606020202030204" pitchFamily="34" charset="0"/>
              </a:rPr>
              <a:t>=f </a:t>
            </a:r>
            <a:r>
              <a:rPr lang="zh-CN" altLang="en-US" sz="2400">
                <a:solidFill>
                  <a:srgbClr val="333399"/>
                </a:solidFill>
                <a:latin typeface="Arial Narrow" panose="020B0606020202030204" pitchFamily="34" charset="0"/>
              </a:rPr>
              <a:t>（学号）出生日期</a:t>
            </a:r>
            <a:r>
              <a:rPr lang="en-US" altLang="zh-CN" sz="2400">
                <a:solidFill>
                  <a:srgbClr val="333399"/>
                </a:solidFill>
                <a:latin typeface="Arial Narrow" panose="020B0606020202030204" pitchFamily="34" charset="0"/>
              </a:rPr>
              <a:t>=f </a:t>
            </a:r>
            <a:r>
              <a:rPr lang="zh-CN" altLang="en-US" sz="2400">
                <a:solidFill>
                  <a:srgbClr val="333399"/>
                </a:solidFill>
                <a:latin typeface="Arial Narrow" panose="020B0606020202030204" pitchFamily="34" charset="0"/>
              </a:rPr>
              <a:t>（学号） </a:t>
            </a:r>
            <a:r>
              <a:rPr lang="en-US" altLang="zh-CN" sz="2400">
                <a:solidFill>
                  <a:srgbClr val="333399"/>
                </a:solidFill>
                <a:latin typeface="Arial Narrow" panose="020B0606020202030204" pitchFamily="34" charset="0"/>
              </a:rPr>
              <a:t>……</a:t>
            </a:r>
          </a:p>
          <a:p>
            <a:pPr>
              <a:buClr>
                <a:srgbClr val="003300"/>
              </a:buClr>
              <a:buSzPct val="85000"/>
              <a:buFont typeface="Wingdings" panose="05000000000000000000" pitchFamily="2" charset="2"/>
              <a:buNone/>
            </a:pPr>
            <a:r>
              <a:rPr lang="en-US" altLang="zh-CN" sz="2400">
                <a:solidFill>
                  <a:srgbClr val="D60093"/>
                </a:solidFill>
                <a:latin typeface="Arial Narrow" panose="020B0606020202030204" pitchFamily="34" charset="0"/>
              </a:rPr>
              <a:t>                  </a:t>
            </a:r>
            <a:r>
              <a:rPr lang="zh-CN" altLang="en-US" sz="2400">
                <a:solidFill>
                  <a:srgbClr val="333399"/>
                </a:solidFill>
                <a:latin typeface="Arial Narrow" panose="020B0606020202030204" pitchFamily="34" charset="0"/>
              </a:rPr>
              <a:t>学号</a:t>
            </a:r>
            <a:r>
              <a:rPr lang="zh-CN" altLang="en-US" sz="2400">
                <a:solidFill>
                  <a:srgbClr val="333399"/>
                </a:solidFill>
                <a:latin typeface="Arial Narrow" panose="020B0606020202030204" pitchFamily="34" charset="0"/>
                <a:sym typeface="Wingdings" panose="05000000000000000000" pitchFamily="2" charset="2"/>
              </a:rPr>
              <a:t> 性别   学号</a:t>
            </a:r>
            <a:r>
              <a:rPr lang="zh-CN" altLang="en-US" sz="2400">
                <a:solidFill>
                  <a:srgbClr val="333399"/>
                </a:solidFill>
                <a:latin typeface="Arial Narrow" panose="020B0606020202030204" pitchFamily="34" charset="0"/>
              </a:rPr>
              <a:t>出生日期</a:t>
            </a:r>
            <a:r>
              <a:rPr lang="zh-CN" altLang="en-US" sz="2400">
                <a:solidFill>
                  <a:srgbClr val="333399"/>
                </a:solidFill>
                <a:latin typeface="Arial Narrow" panose="020B0606020202030204" pitchFamily="34" charset="0"/>
                <a:sym typeface="Wingdings" panose="05000000000000000000" pitchFamily="2" charset="2"/>
              </a:rPr>
              <a:t> </a:t>
            </a:r>
            <a:r>
              <a:rPr lang="en-US" altLang="zh-CN" sz="2400">
                <a:solidFill>
                  <a:srgbClr val="333399"/>
                </a:solidFill>
                <a:latin typeface="Arial Narrow" panose="020B0606020202030204" pitchFamily="34" charset="0"/>
                <a:sym typeface="Wingdings" panose="05000000000000000000" pitchFamily="2" charset="2"/>
              </a:rPr>
              <a:t>……</a:t>
            </a:r>
          </a:p>
          <a:p>
            <a:pPr>
              <a:buClr>
                <a:srgbClr val="003300"/>
              </a:buClr>
              <a:buSzPct val="85000"/>
              <a:buFont typeface="Wingdings" panose="05000000000000000000" pitchFamily="2" charset="2"/>
              <a:buNone/>
            </a:pPr>
            <a:r>
              <a:rPr lang="en-US" altLang="zh-CN" sz="2400">
                <a:solidFill>
                  <a:srgbClr val="333399"/>
                </a:solidFill>
                <a:latin typeface="Arial Narrow" panose="020B0606020202030204" pitchFamily="34" charset="0"/>
                <a:sym typeface="Wingdings" panose="05000000000000000000" pitchFamily="2" charset="2"/>
              </a:rPr>
              <a:t>      </a:t>
            </a:r>
            <a:r>
              <a:rPr lang="zh-CN" altLang="en-US" sz="2400">
                <a:solidFill>
                  <a:srgbClr val="333399"/>
                </a:solidFill>
                <a:latin typeface="Arial Narrow" panose="020B0606020202030204" pitchFamily="34" charset="0"/>
                <a:sym typeface="Wingdings" panose="05000000000000000000" pitchFamily="2" charset="2"/>
              </a:rPr>
              <a:t>如果姓名没有重复，则</a:t>
            </a:r>
            <a:r>
              <a:rPr lang="zh-CN" altLang="en-US" sz="2400">
                <a:solidFill>
                  <a:srgbClr val="D60093"/>
                </a:solidFill>
                <a:latin typeface="Arial Narrow" panose="020B0606020202030204" pitchFamily="34" charset="0"/>
              </a:rPr>
              <a:t>学号</a:t>
            </a:r>
            <a:r>
              <a:rPr lang="zh-CN" altLang="en-US" sz="2400">
                <a:solidFill>
                  <a:srgbClr val="D60093"/>
                </a:solidFill>
                <a:latin typeface="Arial Narrow" panose="020B0606020202030204" pitchFamily="34" charset="0"/>
                <a:sym typeface="Wingdings" panose="05000000000000000000" pitchFamily="2" charset="2"/>
              </a:rPr>
              <a:t>姓名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480FD46-AAD5-4F02-9DED-7A3729BD5A51}" type="slidenum">
              <a:rPr/>
              <a:pPr>
                <a:defRPr/>
              </a:pPr>
              <a:t>55</a:t>
            </a:fld>
            <a:endParaRPr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1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91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14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8914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14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8914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14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8914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14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8914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14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8914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Grp="1" noChangeArrowheads="1"/>
          </p:cNvSpPr>
          <p:nvPr>
            <p:ph type="title"/>
          </p:nvPr>
        </p:nvSpPr>
        <p:spPr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defRPr/>
            </a:pPr>
            <a:r>
              <a:rPr lang="zh-CN" altLang="en-US" sz="3600" smtClean="0"/>
              <a:t>完全函数依赖与部分函数依赖</a:t>
            </a:r>
          </a:p>
        </p:txBody>
      </p:sp>
      <p:graphicFrame>
        <p:nvGraphicFramePr>
          <p:cNvPr id="76803" name="Object 8"/>
          <p:cNvGraphicFramePr>
            <a:graphicFrameLocks noGrp="1" noChangeAspect="1"/>
          </p:cNvGraphicFramePr>
          <p:nvPr>
            <p:ph idx="1"/>
          </p:nvPr>
        </p:nvGraphicFramePr>
        <p:xfrm>
          <a:off x="4233863" y="3760788"/>
          <a:ext cx="6731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817" name="公式" r:id="rId4" imgW="672808" imgH="203112" progId="Equation.3">
                  <p:embed/>
                </p:oleObj>
              </mc:Choice>
              <mc:Fallback>
                <p:oleObj name="公式" r:id="rId4" imgW="672808" imgH="203112" progId="Equation.3">
                  <p:embed/>
                  <p:pic>
                    <p:nvPicPr>
                      <p:cNvPr id="0" name="Object 8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33863" y="3760788"/>
                        <a:ext cx="673100" cy="203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6804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762000" y="1295400"/>
            <a:ext cx="7848600" cy="2819400"/>
          </a:xfrm>
          <a:noFill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110000"/>
              </a:lnSpc>
              <a:spcAft>
                <a:spcPct val="10000"/>
              </a:spcAft>
              <a:buFont typeface="Wingdings" panose="05000000000000000000" pitchFamily="2" charset="2"/>
              <a:buNone/>
            </a:pPr>
            <a:r>
              <a:rPr lang="zh-CN" altLang="en-US" sz="2400" b="1" smtClean="0">
                <a:latin typeface="Arial Unicode MS" panose="020B0604020202020204" pitchFamily="34" charset="-122"/>
              </a:rPr>
              <a:t>定义</a:t>
            </a:r>
            <a:r>
              <a:rPr lang="en-US" altLang="zh-CN" sz="2400" b="1" smtClean="0">
                <a:latin typeface="Arial Unicode MS" panose="020B0604020202020204" pitchFamily="34" charset="-122"/>
              </a:rPr>
              <a:t>6.2</a:t>
            </a:r>
            <a:r>
              <a:rPr lang="en-US" altLang="zh-CN" sz="2400" smtClean="0">
                <a:latin typeface="Arial Unicode MS" panose="020B0604020202020204" pitchFamily="34" charset="-122"/>
              </a:rPr>
              <a:t>  </a:t>
            </a:r>
            <a:r>
              <a:rPr lang="zh-CN" altLang="en-US" sz="2400" smtClean="0">
                <a:latin typeface="Arial Unicode MS" panose="020B0604020202020204" pitchFamily="34" charset="-122"/>
              </a:rPr>
              <a:t>在</a:t>
            </a:r>
            <a:r>
              <a:rPr lang="en-US" altLang="zh-CN" sz="2400" smtClean="0">
                <a:latin typeface="Arial Unicode MS" panose="020B0604020202020204" pitchFamily="34" charset="-122"/>
              </a:rPr>
              <a:t>R(U)</a:t>
            </a:r>
            <a:r>
              <a:rPr lang="zh-CN" altLang="en-US" sz="2400" smtClean="0">
                <a:latin typeface="Arial Unicode MS" panose="020B0604020202020204" pitchFamily="34" charset="-122"/>
              </a:rPr>
              <a:t>中，如果</a:t>
            </a:r>
            <a:r>
              <a:rPr lang="en-US" altLang="zh-CN" sz="2400" smtClean="0">
                <a:latin typeface="Arial Unicode MS" panose="020B0604020202020204" pitchFamily="34" charset="-122"/>
              </a:rPr>
              <a:t>X→Y</a:t>
            </a:r>
            <a:r>
              <a:rPr lang="zh-CN" altLang="en-US" sz="2400" smtClean="0">
                <a:latin typeface="Arial Unicode MS" panose="020B0604020202020204" pitchFamily="34" charset="-122"/>
              </a:rPr>
              <a:t>，并且对于</a:t>
            </a:r>
            <a:r>
              <a:rPr lang="en-US" altLang="zh-CN" sz="2400" smtClean="0">
                <a:latin typeface="Arial Unicode MS" panose="020B0604020202020204" pitchFamily="34" charset="-122"/>
              </a:rPr>
              <a:t>X</a:t>
            </a:r>
            <a:r>
              <a:rPr lang="zh-CN" altLang="en-US" sz="2400" smtClean="0">
                <a:latin typeface="Arial Unicode MS" panose="020B0604020202020204" pitchFamily="34" charset="-122"/>
              </a:rPr>
              <a:t>的任何一个真子集</a:t>
            </a:r>
            <a:r>
              <a:rPr lang="en-US" altLang="zh-CN" sz="2400" smtClean="0">
                <a:latin typeface="Arial Unicode MS" panose="020B0604020202020204" pitchFamily="34" charset="-122"/>
              </a:rPr>
              <a:t>X’</a:t>
            </a:r>
            <a:r>
              <a:rPr lang="zh-CN" altLang="en-US" sz="2400" smtClean="0">
                <a:latin typeface="Arial Unicode MS" panose="020B0604020202020204" pitchFamily="34" charset="-122"/>
              </a:rPr>
              <a:t>，都有</a:t>
            </a:r>
            <a:r>
              <a:rPr lang="en-US" altLang="zh-CN" sz="2400" smtClean="0">
                <a:latin typeface="Arial Unicode MS" panose="020B0604020202020204" pitchFamily="34" charset="-122"/>
              </a:rPr>
              <a:t>,                            </a:t>
            </a:r>
            <a:r>
              <a:rPr lang="zh-CN" altLang="en-US" sz="2400" smtClean="0">
                <a:latin typeface="Arial Unicode MS" panose="020B0604020202020204" pitchFamily="34" charset="-122"/>
              </a:rPr>
              <a:t>则称</a:t>
            </a:r>
            <a:r>
              <a:rPr lang="en-US" altLang="zh-CN" sz="2400" smtClean="0">
                <a:latin typeface="Arial Unicode MS" panose="020B0604020202020204" pitchFamily="34" charset="-122"/>
              </a:rPr>
              <a:t>Y</a:t>
            </a:r>
            <a:r>
              <a:rPr lang="zh-CN" altLang="en-US" sz="2400" smtClean="0">
                <a:latin typeface="Arial Unicode MS" panose="020B0604020202020204" pitchFamily="34" charset="-122"/>
              </a:rPr>
              <a:t>对</a:t>
            </a:r>
            <a:r>
              <a:rPr lang="en-US" altLang="zh-CN" sz="2400" smtClean="0">
                <a:latin typeface="Arial Unicode MS" panose="020B0604020202020204" pitchFamily="34" charset="-122"/>
              </a:rPr>
              <a:t>X</a:t>
            </a:r>
            <a:r>
              <a:rPr lang="zh-CN" altLang="en-US" sz="2400" smtClean="0">
                <a:solidFill>
                  <a:srgbClr val="FF0000"/>
                </a:solidFill>
                <a:latin typeface="Arial Unicode MS" panose="020B0604020202020204" pitchFamily="34" charset="-122"/>
              </a:rPr>
              <a:t>完全函数依赖</a:t>
            </a:r>
            <a:r>
              <a:rPr lang="zh-CN" altLang="en-US" sz="2400" smtClean="0">
                <a:latin typeface="Arial Unicode MS" panose="020B0604020202020204" pitchFamily="34" charset="-122"/>
              </a:rPr>
              <a:t>，记作</a:t>
            </a:r>
          </a:p>
          <a:p>
            <a:pPr>
              <a:lnSpc>
                <a:spcPct val="110000"/>
              </a:lnSpc>
              <a:spcAft>
                <a:spcPct val="10000"/>
              </a:spcAft>
              <a:buFont typeface="Wingdings" panose="05000000000000000000" pitchFamily="2" charset="2"/>
              <a:buNone/>
            </a:pPr>
            <a:r>
              <a:rPr lang="zh-CN" altLang="en-US" sz="2400" smtClean="0">
                <a:latin typeface="Arial Unicode MS" panose="020B0604020202020204" pitchFamily="34" charset="-122"/>
              </a:rPr>
              <a:t>     </a:t>
            </a:r>
          </a:p>
          <a:p>
            <a:pPr>
              <a:lnSpc>
                <a:spcPct val="110000"/>
              </a:lnSpc>
              <a:spcAft>
                <a:spcPct val="10000"/>
              </a:spcAft>
              <a:buFont typeface="Wingdings" panose="05000000000000000000" pitchFamily="2" charset="2"/>
              <a:buNone/>
            </a:pPr>
            <a:r>
              <a:rPr lang="zh-CN" altLang="en-US" sz="2400" smtClean="0">
                <a:latin typeface="Arial Unicode MS" panose="020B0604020202020204" pitchFamily="34" charset="-122"/>
              </a:rPr>
              <a:t>  若</a:t>
            </a:r>
            <a:r>
              <a:rPr lang="en-US" altLang="zh-CN" sz="2400" smtClean="0">
                <a:latin typeface="Arial Unicode MS" panose="020B0604020202020204" pitchFamily="34" charset="-122"/>
              </a:rPr>
              <a:t>X→Y</a:t>
            </a:r>
            <a:r>
              <a:rPr lang="zh-CN" altLang="en-US" sz="2400" smtClean="0">
                <a:latin typeface="Arial Unicode MS" panose="020B0604020202020204" pitchFamily="34" charset="-122"/>
              </a:rPr>
              <a:t>，但</a:t>
            </a:r>
            <a:r>
              <a:rPr lang="en-US" altLang="zh-CN" sz="2400" smtClean="0">
                <a:latin typeface="Arial Unicode MS" panose="020B0604020202020204" pitchFamily="34" charset="-122"/>
              </a:rPr>
              <a:t>Y</a:t>
            </a:r>
            <a:r>
              <a:rPr lang="zh-CN" altLang="en-US" sz="2400" smtClean="0">
                <a:latin typeface="Arial Unicode MS" panose="020B0604020202020204" pitchFamily="34" charset="-122"/>
              </a:rPr>
              <a:t>不完全函数依赖于</a:t>
            </a:r>
            <a:r>
              <a:rPr lang="en-US" altLang="zh-CN" sz="2400" smtClean="0">
                <a:latin typeface="Arial Unicode MS" panose="020B0604020202020204" pitchFamily="34" charset="-122"/>
              </a:rPr>
              <a:t>X</a:t>
            </a:r>
            <a:r>
              <a:rPr lang="zh-CN" altLang="en-US" sz="2400" smtClean="0">
                <a:latin typeface="Arial Unicode MS" panose="020B0604020202020204" pitchFamily="34" charset="-122"/>
              </a:rPr>
              <a:t>，则称</a:t>
            </a:r>
            <a:r>
              <a:rPr lang="en-US" altLang="zh-CN" sz="2400" smtClean="0">
                <a:latin typeface="Arial Unicode MS" panose="020B0604020202020204" pitchFamily="34" charset="-122"/>
              </a:rPr>
              <a:t>Y</a:t>
            </a:r>
            <a:r>
              <a:rPr lang="zh-CN" altLang="en-US" sz="2400" smtClean="0">
                <a:latin typeface="Arial Unicode MS" panose="020B0604020202020204" pitchFamily="34" charset="-122"/>
              </a:rPr>
              <a:t>对</a:t>
            </a:r>
            <a:r>
              <a:rPr lang="en-US" altLang="zh-CN" sz="2400" smtClean="0">
                <a:latin typeface="Arial Unicode MS" panose="020B0604020202020204" pitchFamily="34" charset="-122"/>
              </a:rPr>
              <a:t>X</a:t>
            </a:r>
            <a:r>
              <a:rPr lang="zh-CN" altLang="en-US" sz="2400" smtClean="0">
                <a:solidFill>
                  <a:srgbClr val="FF0000"/>
                </a:solidFill>
                <a:latin typeface="Arial Unicode MS" panose="020B0604020202020204" pitchFamily="34" charset="-122"/>
              </a:rPr>
              <a:t>部分函数依赖</a:t>
            </a:r>
            <a:r>
              <a:rPr lang="zh-CN" altLang="en-US" sz="2400" smtClean="0">
                <a:latin typeface="Arial Unicode MS" panose="020B0604020202020204" pitchFamily="34" charset="-122"/>
              </a:rPr>
              <a:t>，记作                              。</a:t>
            </a:r>
          </a:p>
          <a:p>
            <a:pPr>
              <a:lnSpc>
                <a:spcPct val="110000"/>
              </a:lnSpc>
              <a:buFont typeface="Wingdings" panose="05000000000000000000" pitchFamily="2" charset="2"/>
              <a:buNone/>
            </a:pPr>
            <a:endParaRPr lang="en-US" altLang="zh-CN" sz="2400" smtClean="0">
              <a:latin typeface="Arial Unicode MS" panose="020B0604020202020204" pitchFamily="34" charset="-122"/>
            </a:endParaRPr>
          </a:p>
        </p:txBody>
      </p:sp>
      <p:graphicFrame>
        <p:nvGraphicFramePr>
          <p:cNvPr id="76805" name="Object 10"/>
          <p:cNvGraphicFramePr>
            <a:graphicFrameLocks noChangeAspect="1"/>
          </p:cNvGraphicFramePr>
          <p:nvPr/>
        </p:nvGraphicFramePr>
        <p:xfrm>
          <a:off x="2590800" y="2133600"/>
          <a:ext cx="1143000" cy="506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818" name="公式" r:id="rId6" imgW="672808" imgH="203112" progId="Equation.3">
                  <p:embed/>
                </p:oleObj>
              </mc:Choice>
              <mc:Fallback>
                <p:oleObj name="公式" r:id="rId6" imgW="672808" imgH="203112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90800" y="2133600"/>
                        <a:ext cx="1143000" cy="5064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6806" name="Object 11"/>
          <p:cNvGraphicFramePr>
            <a:graphicFrameLocks noChangeAspect="1"/>
          </p:cNvGraphicFramePr>
          <p:nvPr/>
        </p:nvGraphicFramePr>
        <p:xfrm>
          <a:off x="3352800" y="1676400"/>
          <a:ext cx="1752600" cy="438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819" name="公式" r:id="rId8" imgW="710891" imgH="203112" progId="Equation.3">
                  <p:embed/>
                </p:oleObj>
              </mc:Choice>
              <mc:Fallback>
                <p:oleObj name="公式" r:id="rId8" imgW="710891" imgH="203112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52800" y="1676400"/>
                        <a:ext cx="1752600" cy="438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2D29962-847B-4417-A7D6-0A6BFFD209A8}" type="slidenum">
              <a:rPr/>
              <a:pPr>
                <a:defRPr/>
              </a:pPr>
              <a:t>56</a:t>
            </a:fld>
            <a:endParaRPr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9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>
                <a:solidFill>
                  <a:srgbClr val="333399"/>
                </a:solidFill>
              </a:rPr>
              <a:t>例如</a:t>
            </a:r>
          </a:p>
        </p:txBody>
      </p:sp>
      <p:graphicFrame>
        <p:nvGraphicFramePr>
          <p:cNvPr id="1906818" name="Group 130"/>
          <p:cNvGraphicFramePr>
            <a:graphicFrameLocks noGrp="1"/>
          </p:cNvGraphicFramePr>
          <p:nvPr>
            <p:ph idx="1"/>
          </p:nvPr>
        </p:nvGraphicFramePr>
        <p:xfrm>
          <a:off x="511175" y="1828800"/>
          <a:ext cx="8228013" cy="1865315"/>
        </p:xfrm>
        <a:graphic>
          <a:graphicData uri="http://schemas.openxmlformats.org/drawingml/2006/table">
            <a:tbl>
              <a:tblPr/>
              <a:tblGrid>
                <a:gridCol w="2354745"/>
                <a:gridCol w="2468948"/>
                <a:gridCol w="1702160"/>
                <a:gridCol w="1702160"/>
              </a:tblGrid>
              <a:tr h="373063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学号</a:t>
                      </a:r>
                    </a:p>
                  </a:txBody>
                  <a:tcPr marL="156620" marR="1566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6699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课号</a:t>
                      </a:r>
                    </a:p>
                  </a:txBody>
                  <a:tcPr marL="156620" marR="1566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6699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成绩</a:t>
                      </a:r>
                    </a:p>
                  </a:txBody>
                  <a:tcPr marL="156620" marR="1566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6699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专业</a:t>
                      </a:r>
                    </a:p>
                  </a:txBody>
                  <a:tcPr marL="156620" marR="1566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6699"/>
                    </a:solidFill>
                  </a:tcPr>
                </a:tc>
              </a:tr>
              <a:tr h="373063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楷体_GB2312" pitchFamily="49" charset="-122"/>
                        </a:rPr>
                        <a:t>13001</a:t>
                      </a:r>
                    </a:p>
                  </a:txBody>
                  <a:tcPr marL="156620" marR="1566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楷体_GB2312" pitchFamily="49" charset="-122"/>
                        </a:rPr>
                        <a:t>A01</a:t>
                      </a:r>
                    </a:p>
                  </a:txBody>
                  <a:tcPr marL="156620" marR="1566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楷体_GB2312" pitchFamily="49" charset="-122"/>
                        </a:rPr>
                        <a:t>80</a:t>
                      </a:r>
                    </a:p>
                  </a:txBody>
                  <a:tcPr marL="156620" marR="1566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楷体_GB2312" pitchFamily="49" charset="-122"/>
                        </a:rPr>
                        <a:t>计算机</a:t>
                      </a:r>
                    </a:p>
                  </a:txBody>
                  <a:tcPr marL="156620" marR="1566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3063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楷体_GB2312" pitchFamily="49" charset="-122"/>
                        </a:rPr>
                        <a:t>13001</a:t>
                      </a:r>
                    </a:p>
                  </a:txBody>
                  <a:tcPr marL="156620" marR="1566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楷体_GB2312" pitchFamily="49" charset="-122"/>
                        </a:rPr>
                        <a:t>A02</a:t>
                      </a:r>
                    </a:p>
                  </a:txBody>
                  <a:tcPr marL="156620" marR="1566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楷体_GB2312" pitchFamily="49" charset="-122"/>
                        </a:rPr>
                        <a:t>90</a:t>
                      </a:r>
                    </a:p>
                  </a:txBody>
                  <a:tcPr marL="156620" marR="1566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楷体_GB2312" pitchFamily="49" charset="-122"/>
                        </a:rPr>
                        <a:t>计算机</a:t>
                      </a:r>
                    </a:p>
                  </a:txBody>
                  <a:tcPr marL="156620" marR="1566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3063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楷体_GB2312" pitchFamily="49" charset="-122"/>
                        </a:rPr>
                        <a:t>13002</a:t>
                      </a:r>
                    </a:p>
                  </a:txBody>
                  <a:tcPr marL="156620" marR="1566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楷体_GB2312" pitchFamily="49" charset="-122"/>
                        </a:rPr>
                        <a:t>A01</a:t>
                      </a:r>
                    </a:p>
                  </a:txBody>
                  <a:tcPr marL="156620" marR="1566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楷体_GB2312" pitchFamily="49" charset="-122"/>
                        </a:rPr>
                        <a:t>90</a:t>
                      </a:r>
                    </a:p>
                  </a:txBody>
                  <a:tcPr marL="156620" marR="1566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楷体_GB2312" pitchFamily="49" charset="-122"/>
                        </a:rPr>
                        <a:t>电子</a:t>
                      </a:r>
                    </a:p>
                  </a:txBody>
                  <a:tcPr marL="156620" marR="1566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3063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楷体_GB2312" pitchFamily="49" charset="-122"/>
                        </a:rPr>
                        <a:t>13002</a:t>
                      </a:r>
                    </a:p>
                  </a:txBody>
                  <a:tcPr marL="156620" marR="1566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楷体_GB2312" pitchFamily="49" charset="-122"/>
                        </a:rPr>
                        <a:t>B01</a:t>
                      </a:r>
                    </a:p>
                  </a:txBody>
                  <a:tcPr marL="156620" marR="1566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楷体_GB2312" pitchFamily="49" charset="-122"/>
                        </a:rPr>
                        <a:t>70</a:t>
                      </a:r>
                    </a:p>
                  </a:txBody>
                  <a:tcPr marL="156620" marR="1566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楷体_GB2312" pitchFamily="49" charset="-122"/>
                        </a:rPr>
                        <a:t>电子</a:t>
                      </a:r>
                    </a:p>
                  </a:txBody>
                  <a:tcPr marL="156620" marR="1566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78885" name="Rectangle 42"/>
          <p:cNvSpPr>
            <a:spLocks noChangeArrowheads="1"/>
          </p:cNvSpPr>
          <p:nvPr/>
        </p:nvSpPr>
        <p:spPr bwMode="auto">
          <a:xfrm>
            <a:off x="685800" y="1295400"/>
            <a:ext cx="77724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339966"/>
              </a:buClr>
              <a:buFont typeface="Wingdings" panose="05000000000000000000" pitchFamily="2" charset="2"/>
              <a:buChar char="q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658813" indent="-254000">
              <a:spcBef>
                <a:spcPct val="20000"/>
              </a:spcBef>
              <a:buClr>
                <a:srgbClr val="FF0000"/>
              </a:buClr>
              <a:buSzPct val="90000"/>
              <a:buFont typeface="Wingdings" panose="05000000000000000000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014413" indent="-203200">
              <a:spcBef>
                <a:spcPct val="20000"/>
              </a:spcBef>
              <a:buClr>
                <a:srgbClr val="339966"/>
              </a:buClr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420813" indent="-2032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032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03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03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03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03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10000"/>
              </a:lnSpc>
              <a:buClr>
                <a:srgbClr val="003300"/>
              </a:buClr>
              <a:buSzPct val="85000"/>
              <a:buFont typeface="Wingdings" panose="05000000000000000000" pitchFamily="2" charset="2"/>
              <a:buNone/>
            </a:pPr>
            <a:r>
              <a:rPr lang="zh-CN" altLang="en-US" sz="2400">
                <a:solidFill>
                  <a:srgbClr val="333399"/>
                </a:solidFill>
                <a:latin typeface="黑体" panose="02010609060101010101" pitchFamily="49" charset="-122"/>
              </a:rPr>
              <a:t>关系：选课（学号</a:t>
            </a:r>
            <a:r>
              <a:rPr lang="en-US" altLang="zh-CN" sz="2400">
                <a:solidFill>
                  <a:srgbClr val="333399"/>
                </a:solidFill>
                <a:latin typeface="黑体" panose="02010609060101010101" pitchFamily="49" charset="-122"/>
              </a:rPr>
              <a:t>,</a:t>
            </a:r>
            <a:r>
              <a:rPr lang="zh-CN" altLang="en-US" sz="2400">
                <a:solidFill>
                  <a:srgbClr val="333399"/>
                </a:solidFill>
                <a:latin typeface="黑体" panose="02010609060101010101" pitchFamily="49" charset="-122"/>
              </a:rPr>
              <a:t>课号</a:t>
            </a:r>
            <a:r>
              <a:rPr lang="en-US" altLang="zh-CN" sz="2400">
                <a:solidFill>
                  <a:srgbClr val="333399"/>
                </a:solidFill>
                <a:latin typeface="黑体" panose="02010609060101010101" pitchFamily="49" charset="-122"/>
              </a:rPr>
              <a:t>,</a:t>
            </a:r>
            <a:r>
              <a:rPr lang="zh-CN" altLang="en-US" sz="2400">
                <a:solidFill>
                  <a:srgbClr val="333399"/>
                </a:solidFill>
                <a:latin typeface="黑体" panose="02010609060101010101" pitchFamily="49" charset="-122"/>
              </a:rPr>
              <a:t>成绩）</a:t>
            </a:r>
          </a:p>
        </p:txBody>
      </p:sp>
      <p:sp>
        <p:nvSpPr>
          <p:cNvPr id="1906819" name="Rectangle 131"/>
          <p:cNvSpPr>
            <a:spLocks noChangeArrowheads="1"/>
          </p:cNvSpPr>
          <p:nvPr/>
        </p:nvSpPr>
        <p:spPr bwMode="auto">
          <a:xfrm>
            <a:off x="838200" y="3886200"/>
            <a:ext cx="77724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339966"/>
              </a:buClr>
              <a:buFont typeface="Wingdings" panose="05000000000000000000" pitchFamily="2" charset="2"/>
              <a:buChar char="q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658813" indent="-254000">
              <a:spcBef>
                <a:spcPct val="20000"/>
              </a:spcBef>
              <a:buClr>
                <a:srgbClr val="FF0000"/>
              </a:buClr>
              <a:buSzPct val="90000"/>
              <a:buFont typeface="Wingdings" panose="05000000000000000000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014413" indent="-203200">
              <a:spcBef>
                <a:spcPct val="20000"/>
              </a:spcBef>
              <a:buClr>
                <a:srgbClr val="339966"/>
              </a:buClr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420813" indent="-2032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032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03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03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03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03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10000"/>
              </a:lnSpc>
              <a:buClr>
                <a:srgbClr val="003300"/>
              </a:buClr>
              <a:buSzPct val="85000"/>
              <a:buFont typeface="Wingdings" panose="05000000000000000000" pitchFamily="2" charset="2"/>
              <a:buNone/>
            </a:pPr>
            <a:r>
              <a:rPr lang="zh-CN" altLang="en-US" sz="2400">
                <a:solidFill>
                  <a:srgbClr val="333399"/>
                </a:solidFill>
                <a:latin typeface="Arial Unicode MS" panose="020B0604020202020204" pitchFamily="34" charset="-122"/>
              </a:rPr>
              <a:t>显然</a:t>
            </a:r>
            <a:r>
              <a:rPr lang="zh-CN" altLang="en-US" sz="2400">
                <a:solidFill>
                  <a:srgbClr val="333399"/>
                </a:solidFill>
                <a:latin typeface="Arial Unicode MS" panose="020B0604020202020204" pitchFamily="34" charset="-122"/>
                <a:sym typeface="Wingdings" panose="05000000000000000000" pitchFamily="2" charset="2"/>
              </a:rPr>
              <a:t>：</a:t>
            </a:r>
            <a:endParaRPr lang="zh-CN" altLang="en-US" sz="2400">
              <a:solidFill>
                <a:srgbClr val="333399"/>
              </a:solidFill>
              <a:latin typeface="黑体" panose="02010609060101010101" pitchFamily="49" charset="-122"/>
              <a:sym typeface="Wingdings" panose="05000000000000000000" pitchFamily="2" charset="2"/>
            </a:endParaRPr>
          </a:p>
        </p:txBody>
      </p:sp>
      <p:grpSp>
        <p:nvGrpSpPr>
          <p:cNvPr id="1906839" name="Group 151"/>
          <p:cNvGrpSpPr>
            <a:grpSpLocks/>
          </p:cNvGrpSpPr>
          <p:nvPr/>
        </p:nvGrpSpPr>
        <p:grpSpPr bwMode="auto">
          <a:xfrm>
            <a:off x="2209800" y="4648200"/>
            <a:ext cx="4648200" cy="533400"/>
            <a:chOff x="816" y="3168"/>
            <a:chExt cx="2928" cy="336"/>
          </a:xfrm>
        </p:grpSpPr>
        <p:sp>
          <p:nvSpPr>
            <p:cNvPr id="78895" name="Text Box 148"/>
            <p:cNvSpPr txBox="1">
              <a:spLocks noChangeArrowheads="1"/>
            </p:cNvSpPr>
            <p:nvPr/>
          </p:nvSpPr>
          <p:spPr bwMode="auto">
            <a:xfrm>
              <a:off x="816" y="3168"/>
              <a:ext cx="1522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marL="342900" indent="-342900">
                <a:spcBef>
                  <a:spcPct val="20000"/>
                </a:spcBef>
                <a:buClr>
                  <a:srgbClr val="339966"/>
                </a:buClr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658813" indent="-254000">
                <a:spcBef>
                  <a:spcPct val="20000"/>
                </a:spcBef>
                <a:buClr>
                  <a:srgbClr val="FF0000"/>
                </a:buClr>
                <a:buSzPct val="90000"/>
                <a:buFont typeface="Wingdings" panose="05000000000000000000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014413" indent="-203200">
                <a:spcBef>
                  <a:spcPct val="20000"/>
                </a:spcBef>
                <a:buClr>
                  <a:srgbClr val="339966"/>
                </a:buClr>
                <a:buFont typeface="Wingdings" panose="05000000000000000000" pitchFamily="2" charset="2"/>
                <a:buChar char="q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420813" indent="-2032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032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032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032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032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032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10000"/>
                </a:lnSpc>
                <a:buClr>
                  <a:srgbClr val="003300"/>
                </a:buClr>
                <a:buSzPct val="85000"/>
                <a:buFont typeface="Wingdings" panose="05000000000000000000" pitchFamily="2" charset="2"/>
                <a:buNone/>
              </a:pPr>
              <a:r>
                <a:rPr lang="zh-CN" altLang="en-US" sz="2400">
                  <a:solidFill>
                    <a:srgbClr val="333399"/>
                  </a:solidFill>
                  <a:latin typeface="Arial Unicode MS" panose="020B0604020202020204" pitchFamily="34" charset="-122"/>
                </a:rPr>
                <a:t>（</a:t>
              </a:r>
              <a:r>
                <a:rPr lang="zh-CN" altLang="en-US" sz="2400">
                  <a:solidFill>
                    <a:srgbClr val="333399"/>
                  </a:solidFill>
                  <a:latin typeface="Arial Unicode MS" panose="020B0604020202020204" pitchFamily="34" charset="-122"/>
                  <a:sym typeface="Wingdings" panose="05000000000000000000" pitchFamily="2" charset="2"/>
                </a:rPr>
                <a:t>学号，课号</a:t>
              </a:r>
              <a:r>
                <a:rPr lang="zh-CN" altLang="en-US" sz="2400">
                  <a:solidFill>
                    <a:srgbClr val="333399"/>
                  </a:solidFill>
                  <a:latin typeface="Arial Unicode MS" panose="020B0604020202020204" pitchFamily="34" charset="-122"/>
                </a:rPr>
                <a:t>）</a:t>
              </a:r>
            </a:p>
          </p:txBody>
        </p:sp>
        <p:sp>
          <p:nvSpPr>
            <p:cNvPr id="78896" name="Text Box 149"/>
            <p:cNvSpPr txBox="1">
              <a:spLocks noChangeArrowheads="1"/>
            </p:cNvSpPr>
            <p:nvPr/>
          </p:nvSpPr>
          <p:spPr bwMode="auto">
            <a:xfrm>
              <a:off x="3120" y="3168"/>
              <a:ext cx="624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marL="342900" indent="-342900">
                <a:spcBef>
                  <a:spcPct val="20000"/>
                </a:spcBef>
                <a:buClr>
                  <a:srgbClr val="339966"/>
                </a:buClr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658813" indent="-254000">
                <a:spcBef>
                  <a:spcPct val="20000"/>
                </a:spcBef>
                <a:buClr>
                  <a:srgbClr val="FF0000"/>
                </a:buClr>
                <a:buSzPct val="90000"/>
                <a:buFont typeface="Wingdings" panose="05000000000000000000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014413" indent="-203200">
                <a:spcBef>
                  <a:spcPct val="20000"/>
                </a:spcBef>
                <a:buClr>
                  <a:srgbClr val="339966"/>
                </a:buClr>
                <a:buFont typeface="Wingdings" panose="05000000000000000000" pitchFamily="2" charset="2"/>
                <a:buChar char="q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420813" indent="-2032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032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032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032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032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032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10000"/>
                </a:lnSpc>
                <a:buClr>
                  <a:srgbClr val="003300"/>
                </a:buClr>
                <a:buSzPct val="85000"/>
                <a:buFont typeface="Wingdings" panose="05000000000000000000" pitchFamily="2" charset="2"/>
                <a:buNone/>
              </a:pPr>
              <a:r>
                <a:rPr lang="zh-CN" altLang="en-US" sz="2400">
                  <a:solidFill>
                    <a:srgbClr val="333399"/>
                  </a:solidFill>
                  <a:latin typeface="Arial Unicode MS" panose="020B0604020202020204" pitchFamily="34" charset="-122"/>
                </a:rPr>
                <a:t>成绩</a:t>
              </a:r>
            </a:p>
          </p:txBody>
        </p:sp>
        <p:cxnSp>
          <p:nvCxnSpPr>
            <p:cNvPr id="78897" name="AutoShape 150"/>
            <p:cNvCxnSpPr>
              <a:cxnSpLocks noChangeShapeType="1"/>
              <a:stCxn id="78895" idx="3"/>
              <a:endCxn id="78896" idx="1"/>
            </p:cNvCxnSpPr>
            <p:nvPr/>
          </p:nvCxnSpPr>
          <p:spPr bwMode="auto">
            <a:xfrm>
              <a:off x="2338" y="3336"/>
              <a:ext cx="782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1906840" name="Group 152"/>
          <p:cNvGrpSpPr>
            <a:grpSpLocks/>
          </p:cNvGrpSpPr>
          <p:nvPr/>
        </p:nvGrpSpPr>
        <p:grpSpPr bwMode="auto">
          <a:xfrm>
            <a:off x="2209800" y="5486400"/>
            <a:ext cx="4648200" cy="533400"/>
            <a:chOff x="816" y="3168"/>
            <a:chExt cx="2928" cy="336"/>
          </a:xfrm>
        </p:grpSpPr>
        <p:sp>
          <p:nvSpPr>
            <p:cNvPr id="78892" name="Text Box 153"/>
            <p:cNvSpPr txBox="1">
              <a:spLocks noChangeArrowheads="1"/>
            </p:cNvSpPr>
            <p:nvPr/>
          </p:nvSpPr>
          <p:spPr bwMode="auto">
            <a:xfrm>
              <a:off x="816" y="3168"/>
              <a:ext cx="1522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marL="342900" indent="-342900">
                <a:spcBef>
                  <a:spcPct val="20000"/>
                </a:spcBef>
                <a:buClr>
                  <a:srgbClr val="339966"/>
                </a:buClr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658813" indent="-254000">
                <a:spcBef>
                  <a:spcPct val="20000"/>
                </a:spcBef>
                <a:buClr>
                  <a:srgbClr val="FF0000"/>
                </a:buClr>
                <a:buSzPct val="90000"/>
                <a:buFont typeface="Wingdings" panose="05000000000000000000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014413" indent="-203200">
                <a:spcBef>
                  <a:spcPct val="20000"/>
                </a:spcBef>
                <a:buClr>
                  <a:srgbClr val="339966"/>
                </a:buClr>
                <a:buFont typeface="Wingdings" panose="05000000000000000000" pitchFamily="2" charset="2"/>
                <a:buChar char="q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420813" indent="-2032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032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032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032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032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032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10000"/>
                </a:lnSpc>
                <a:buClr>
                  <a:srgbClr val="003300"/>
                </a:buClr>
                <a:buSzPct val="85000"/>
                <a:buFont typeface="Wingdings" panose="05000000000000000000" pitchFamily="2" charset="2"/>
                <a:buNone/>
              </a:pPr>
              <a:r>
                <a:rPr lang="zh-CN" altLang="en-US" sz="2400">
                  <a:solidFill>
                    <a:srgbClr val="333399"/>
                  </a:solidFill>
                  <a:latin typeface="Arial Unicode MS" panose="020B0604020202020204" pitchFamily="34" charset="-122"/>
                </a:rPr>
                <a:t>（</a:t>
              </a:r>
              <a:r>
                <a:rPr lang="zh-CN" altLang="en-US" sz="2400">
                  <a:solidFill>
                    <a:srgbClr val="333399"/>
                  </a:solidFill>
                  <a:latin typeface="Arial Unicode MS" panose="020B0604020202020204" pitchFamily="34" charset="-122"/>
                  <a:sym typeface="Wingdings" panose="05000000000000000000" pitchFamily="2" charset="2"/>
                </a:rPr>
                <a:t>学号，课号</a:t>
              </a:r>
              <a:r>
                <a:rPr lang="zh-CN" altLang="en-US" sz="2400">
                  <a:solidFill>
                    <a:srgbClr val="333399"/>
                  </a:solidFill>
                  <a:latin typeface="Arial Unicode MS" panose="020B0604020202020204" pitchFamily="34" charset="-122"/>
                </a:rPr>
                <a:t>）</a:t>
              </a:r>
            </a:p>
          </p:txBody>
        </p:sp>
        <p:sp>
          <p:nvSpPr>
            <p:cNvPr id="78893" name="Text Box 154"/>
            <p:cNvSpPr txBox="1">
              <a:spLocks noChangeArrowheads="1"/>
            </p:cNvSpPr>
            <p:nvPr/>
          </p:nvSpPr>
          <p:spPr bwMode="auto">
            <a:xfrm>
              <a:off x="3120" y="3168"/>
              <a:ext cx="624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marL="342900" indent="-342900">
                <a:spcBef>
                  <a:spcPct val="20000"/>
                </a:spcBef>
                <a:buClr>
                  <a:srgbClr val="339966"/>
                </a:buClr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658813" indent="-254000">
                <a:spcBef>
                  <a:spcPct val="20000"/>
                </a:spcBef>
                <a:buClr>
                  <a:srgbClr val="FF0000"/>
                </a:buClr>
                <a:buSzPct val="90000"/>
                <a:buFont typeface="Wingdings" panose="05000000000000000000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014413" indent="-203200">
                <a:spcBef>
                  <a:spcPct val="20000"/>
                </a:spcBef>
                <a:buClr>
                  <a:srgbClr val="339966"/>
                </a:buClr>
                <a:buFont typeface="Wingdings" panose="05000000000000000000" pitchFamily="2" charset="2"/>
                <a:buChar char="q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420813" indent="-2032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032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032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032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032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032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10000"/>
                </a:lnSpc>
                <a:buClr>
                  <a:srgbClr val="003300"/>
                </a:buClr>
                <a:buSzPct val="85000"/>
                <a:buFont typeface="Wingdings" panose="05000000000000000000" pitchFamily="2" charset="2"/>
                <a:buNone/>
              </a:pPr>
              <a:r>
                <a:rPr lang="zh-CN" altLang="en-US" sz="2400">
                  <a:solidFill>
                    <a:srgbClr val="333399"/>
                  </a:solidFill>
                  <a:latin typeface="Arial Unicode MS" panose="020B0604020202020204" pitchFamily="34" charset="-122"/>
                </a:rPr>
                <a:t>专业</a:t>
              </a:r>
            </a:p>
          </p:txBody>
        </p:sp>
        <p:cxnSp>
          <p:nvCxnSpPr>
            <p:cNvPr id="78894" name="AutoShape 155"/>
            <p:cNvCxnSpPr>
              <a:cxnSpLocks noChangeShapeType="1"/>
              <a:stCxn id="78892" idx="3"/>
              <a:endCxn id="78893" idx="1"/>
            </p:cNvCxnSpPr>
            <p:nvPr/>
          </p:nvCxnSpPr>
          <p:spPr bwMode="auto">
            <a:xfrm>
              <a:off x="2338" y="3336"/>
              <a:ext cx="782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906844" name="Text Box 156"/>
          <p:cNvSpPr txBox="1">
            <a:spLocks noChangeArrowheads="1"/>
          </p:cNvSpPr>
          <p:nvPr/>
        </p:nvSpPr>
        <p:spPr bwMode="auto">
          <a:xfrm>
            <a:off x="4648200" y="4495800"/>
            <a:ext cx="5318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339966"/>
              </a:buClr>
              <a:buFont typeface="Wingdings" panose="05000000000000000000" pitchFamily="2" charset="2"/>
              <a:buChar char="q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SzPct val="90000"/>
              <a:buFont typeface="Wingdings" panose="05000000000000000000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339966"/>
              </a:buClr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2400" i="1">
                <a:ea typeface="宋体" panose="02010600030101010101" pitchFamily="2" charset="-122"/>
              </a:rPr>
              <a:t>F</a:t>
            </a:r>
          </a:p>
        </p:txBody>
      </p:sp>
      <p:sp>
        <p:nvSpPr>
          <p:cNvPr id="1906845" name="Text Box 157"/>
          <p:cNvSpPr txBox="1">
            <a:spLocks noChangeArrowheads="1"/>
          </p:cNvSpPr>
          <p:nvPr/>
        </p:nvSpPr>
        <p:spPr bwMode="auto">
          <a:xfrm>
            <a:off x="4648200" y="5334000"/>
            <a:ext cx="5318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339966"/>
              </a:buClr>
              <a:buFont typeface="Wingdings" panose="05000000000000000000" pitchFamily="2" charset="2"/>
              <a:buChar char="q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SzPct val="90000"/>
              <a:buFont typeface="Wingdings" panose="05000000000000000000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339966"/>
              </a:buClr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2400" i="1">
                <a:ea typeface="宋体" panose="02010600030101010101" pitchFamily="2" charset="-122"/>
              </a:rPr>
              <a:t>P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B65A529-99DC-4BBE-AB54-37F16A55F057}" type="slidenum">
              <a:rPr/>
              <a:pPr>
                <a:defRPr/>
              </a:pPr>
              <a:t>57</a:t>
            </a:fld>
            <a:endParaRPr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6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9068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6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9068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6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9068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6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9068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9068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9068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9068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6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9068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6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9068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9068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06819" grpId="0"/>
      <p:bldP spid="1906844" grpId="0"/>
      <p:bldP spid="1906845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第二范式</a:t>
            </a:r>
            <a:r>
              <a:rPr lang="en-US" altLang="zh-CN" smtClean="0"/>
              <a:t>2NF</a:t>
            </a:r>
          </a:p>
        </p:txBody>
      </p:sp>
      <p:sp>
        <p:nvSpPr>
          <p:cNvPr id="1865731" name="Rectangle 3"/>
          <p:cNvSpPr>
            <a:spLocks noGrp="1" noChangeArrowheads="1"/>
          </p:cNvSpPr>
          <p:nvPr>
            <p:ph idx="1"/>
          </p:nvPr>
        </p:nvSpPr>
        <p:spPr>
          <a:xfrm>
            <a:off x="539750" y="1600200"/>
            <a:ext cx="8375650" cy="1654175"/>
          </a:xfrm>
        </p:spPr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lang="en-US" altLang="zh-CN" smtClean="0">
                <a:solidFill>
                  <a:srgbClr val="FF0000"/>
                </a:solidFill>
              </a:rPr>
              <a:t>1</a:t>
            </a:r>
            <a:r>
              <a:rPr lang="zh-CN" altLang="en-US" smtClean="0">
                <a:solidFill>
                  <a:srgbClr val="FF0000"/>
                </a:solidFill>
              </a:rPr>
              <a:t>．定义：</a:t>
            </a:r>
            <a:r>
              <a:rPr lang="zh-CN" altLang="en-US" smtClean="0"/>
              <a:t>如果关系模式</a:t>
            </a:r>
            <a:r>
              <a:rPr lang="en-US" altLang="zh-CN" smtClean="0"/>
              <a:t>R</a:t>
            </a:r>
            <a:r>
              <a:rPr lang="zh-CN" altLang="en-US" smtClean="0"/>
              <a:t>满足</a:t>
            </a:r>
            <a:r>
              <a:rPr lang="en-US" altLang="zh-CN" smtClean="0"/>
              <a:t>1NF</a:t>
            </a:r>
            <a:r>
              <a:rPr lang="zh-CN" altLang="en-US" smtClean="0"/>
              <a:t>，且其所有非主属性完全依赖于主属性，则关系模式</a:t>
            </a:r>
            <a:r>
              <a:rPr lang="en-US" altLang="zh-CN" smtClean="0"/>
              <a:t>R</a:t>
            </a:r>
            <a:r>
              <a:rPr lang="zh-CN" altLang="en-US" smtClean="0"/>
              <a:t>满足</a:t>
            </a:r>
            <a:r>
              <a:rPr lang="en-US" altLang="zh-CN" smtClean="0"/>
              <a:t>2NF</a:t>
            </a:r>
            <a:r>
              <a:rPr lang="zh-CN" altLang="en-US" smtClean="0"/>
              <a:t>。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smtClean="0">
                <a:solidFill>
                  <a:srgbClr val="FF0000"/>
                </a:solidFill>
              </a:rPr>
              <a:t>2</a:t>
            </a:r>
            <a:r>
              <a:rPr lang="zh-CN" altLang="en-US" smtClean="0">
                <a:solidFill>
                  <a:srgbClr val="FF0000"/>
                </a:solidFill>
              </a:rPr>
              <a:t>．分析：</a:t>
            </a:r>
            <a:r>
              <a:rPr lang="zh-CN" altLang="en-US" smtClean="0"/>
              <a:t>前例中的函数依赖关系如下所示：</a:t>
            </a:r>
          </a:p>
        </p:txBody>
      </p:sp>
      <p:grpSp>
        <p:nvGrpSpPr>
          <p:cNvPr id="1865742" name="Group 14"/>
          <p:cNvGrpSpPr>
            <a:grpSpLocks/>
          </p:cNvGrpSpPr>
          <p:nvPr/>
        </p:nvGrpSpPr>
        <p:grpSpPr bwMode="auto">
          <a:xfrm>
            <a:off x="1828800" y="3586163"/>
            <a:ext cx="5332413" cy="2895600"/>
            <a:chOff x="1156" y="1968"/>
            <a:chExt cx="3359" cy="1824"/>
          </a:xfrm>
        </p:grpSpPr>
        <p:sp>
          <p:nvSpPr>
            <p:cNvPr id="79878" name="Rectangle 5"/>
            <p:cNvSpPr>
              <a:spLocks noChangeArrowheads="1"/>
            </p:cNvSpPr>
            <p:nvPr/>
          </p:nvSpPr>
          <p:spPr bwMode="auto">
            <a:xfrm>
              <a:off x="1156" y="1968"/>
              <a:ext cx="1532" cy="1824"/>
            </a:xfrm>
            <a:prstGeom prst="rect">
              <a:avLst/>
            </a:prstGeom>
            <a:noFill/>
            <a:ln w="28575" algn="ctr">
              <a:solidFill>
                <a:srgbClr val="0033CC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1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3882" dir="27000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rgbClr val="339966"/>
                </a:buClr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FF0000"/>
                </a:buClr>
                <a:buSzPct val="90000"/>
                <a:buFont typeface="Wingdings" panose="05000000000000000000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339966"/>
                </a:buClr>
                <a:buFont typeface="Wingdings" panose="05000000000000000000" pitchFamily="2" charset="2"/>
                <a:buChar char="q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zh-CN" altLang="en-US" sz="2400">
                <a:ea typeface="宋体" panose="02010600030101010101" pitchFamily="2" charset="-122"/>
              </a:endParaRPr>
            </a:p>
          </p:txBody>
        </p:sp>
        <p:sp>
          <p:nvSpPr>
            <p:cNvPr id="79879" name="Rectangle 6"/>
            <p:cNvSpPr>
              <a:spLocks noChangeArrowheads="1"/>
            </p:cNvSpPr>
            <p:nvPr/>
          </p:nvSpPr>
          <p:spPr bwMode="auto">
            <a:xfrm>
              <a:off x="1392" y="2539"/>
              <a:ext cx="1060" cy="345"/>
            </a:xfrm>
            <a:prstGeom prst="rect">
              <a:avLst/>
            </a:prstGeom>
            <a:noFill/>
            <a:ln w="28575" algn="ctr">
              <a:solidFill>
                <a:srgbClr val="0033CC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1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3882" dir="27000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rgbClr val="339966"/>
                </a:buClr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FF0000"/>
                </a:buClr>
                <a:buSzPct val="90000"/>
                <a:buFont typeface="Wingdings" panose="05000000000000000000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339966"/>
                </a:buClr>
                <a:buFont typeface="Wingdings" panose="05000000000000000000" pitchFamily="2" charset="2"/>
                <a:buChar char="q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  <a:buClrTx/>
                <a:buFontTx/>
                <a:buNone/>
              </a:pPr>
              <a:r>
                <a:rPr lang="zh-CN" altLang="en-US">
                  <a:solidFill>
                    <a:schemeClr val="tx2"/>
                  </a:solidFill>
                  <a:ea typeface="楷体_GB2312" panose="02010609030101010101" pitchFamily="49" charset="-122"/>
                </a:rPr>
                <a:t>学号</a:t>
              </a:r>
            </a:p>
          </p:txBody>
        </p:sp>
        <p:sp>
          <p:nvSpPr>
            <p:cNvPr id="79880" name="Rectangle 7"/>
            <p:cNvSpPr>
              <a:spLocks noChangeArrowheads="1"/>
            </p:cNvSpPr>
            <p:nvPr/>
          </p:nvSpPr>
          <p:spPr bwMode="auto">
            <a:xfrm>
              <a:off x="1392" y="3203"/>
              <a:ext cx="1060" cy="344"/>
            </a:xfrm>
            <a:prstGeom prst="rect">
              <a:avLst/>
            </a:prstGeom>
            <a:noFill/>
            <a:ln w="28575" algn="ctr">
              <a:solidFill>
                <a:srgbClr val="0033CC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1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3882" dir="27000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rgbClr val="339966"/>
                </a:buClr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FF0000"/>
                </a:buClr>
                <a:buSzPct val="90000"/>
                <a:buFont typeface="Wingdings" panose="05000000000000000000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339966"/>
                </a:buClr>
                <a:buFont typeface="Wingdings" panose="05000000000000000000" pitchFamily="2" charset="2"/>
                <a:buChar char="q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  <a:buClrTx/>
                <a:buFontTx/>
                <a:buNone/>
              </a:pPr>
              <a:r>
                <a:rPr lang="zh-CN" altLang="en-US">
                  <a:solidFill>
                    <a:schemeClr val="tx2"/>
                  </a:solidFill>
                  <a:ea typeface="楷体_GB2312" panose="02010609030101010101" pitchFamily="49" charset="-122"/>
                </a:rPr>
                <a:t>课程名</a:t>
              </a:r>
            </a:p>
          </p:txBody>
        </p:sp>
        <p:sp>
          <p:nvSpPr>
            <p:cNvPr id="79881" name="Rectangle 8"/>
            <p:cNvSpPr>
              <a:spLocks noChangeArrowheads="1"/>
            </p:cNvSpPr>
            <p:nvPr/>
          </p:nvSpPr>
          <p:spPr bwMode="auto">
            <a:xfrm>
              <a:off x="3453" y="3199"/>
              <a:ext cx="1059" cy="344"/>
            </a:xfrm>
            <a:prstGeom prst="rect">
              <a:avLst/>
            </a:prstGeom>
            <a:noFill/>
            <a:ln w="28575" algn="ctr">
              <a:solidFill>
                <a:srgbClr val="0033CC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1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3882" dir="27000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rgbClr val="339966"/>
                </a:buClr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FF0000"/>
                </a:buClr>
                <a:buSzPct val="90000"/>
                <a:buFont typeface="Wingdings" panose="05000000000000000000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339966"/>
                </a:buClr>
                <a:buFont typeface="Wingdings" panose="05000000000000000000" pitchFamily="2" charset="2"/>
                <a:buChar char="q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  <a:buClrTx/>
                <a:buFontTx/>
                <a:buNone/>
              </a:pPr>
              <a:r>
                <a:rPr lang="zh-CN" altLang="en-US">
                  <a:solidFill>
                    <a:schemeClr val="tx2"/>
                  </a:solidFill>
                  <a:ea typeface="楷体_GB2312" panose="02010609030101010101" pitchFamily="49" charset="-122"/>
                </a:rPr>
                <a:t>成绩</a:t>
              </a:r>
            </a:p>
          </p:txBody>
        </p:sp>
        <p:sp>
          <p:nvSpPr>
            <p:cNvPr id="79882" name="Rectangle 9"/>
            <p:cNvSpPr>
              <a:spLocks noChangeArrowheads="1"/>
            </p:cNvSpPr>
            <p:nvPr/>
          </p:nvSpPr>
          <p:spPr bwMode="auto">
            <a:xfrm>
              <a:off x="3456" y="2688"/>
              <a:ext cx="1059" cy="345"/>
            </a:xfrm>
            <a:prstGeom prst="rect">
              <a:avLst/>
            </a:prstGeom>
            <a:noFill/>
            <a:ln w="28575" algn="ctr">
              <a:solidFill>
                <a:srgbClr val="0033CC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1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3882" dir="27000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rgbClr val="339966"/>
                </a:buClr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FF0000"/>
                </a:buClr>
                <a:buSzPct val="90000"/>
                <a:buFont typeface="Wingdings" panose="05000000000000000000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339966"/>
                </a:buClr>
                <a:buFont typeface="Wingdings" panose="05000000000000000000" pitchFamily="2" charset="2"/>
                <a:buChar char="q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  <a:buClrTx/>
                <a:buFontTx/>
                <a:buNone/>
              </a:pPr>
              <a:r>
                <a:rPr lang="zh-CN" altLang="en-US">
                  <a:solidFill>
                    <a:schemeClr val="tx2"/>
                  </a:solidFill>
                  <a:ea typeface="楷体_GB2312" panose="02010609030101010101" pitchFamily="49" charset="-122"/>
                </a:rPr>
                <a:t>姓名</a:t>
              </a:r>
            </a:p>
          </p:txBody>
        </p:sp>
        <p:cxnSp>
          <p:nvCxnSpPr>
            <p:cNvPr id="79883" name="AutoShape 10"/>
            <p:cNvCxnSpPr>
              <a:cxnSpLocks noChangeShapeType="1"/>
              <a:stCxn id="79878" idx="3"/>
              <a:endCxn id="79882" idx="1"/>
            </p:cNvCxnSpPr>
            <p:nvPr/>
          </p:nvCxnSpPr>
          <p:spPr bwMode="auto">
            <a:xfrm flipV="1">
              <a:off x="2697" y="2861"/>
              <a:ext cx="750" cy="19"/>
            </a:xfrm>
            <a:prstGeom prst="straightConnector1">
              <a:avLst/>
            </a:prstGeom>
            <a:noFill/>
            <a:ln w="28575">
              <a:solidFill>
                <a:srgbClr val="0033CC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3882" dir="27000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79884" name="Line 11"/>
            <p:cNvSpPr>
              <a:spLocks noChangeShapeType="1"/>
            </p:cNvSpPr>
            <p:nvPr/>
          </p:nvSpPr>
          <p:spPr bwMode="auto">
            <a:xfrm>
              <a:off x="2688" y="3355"/>
              <a:ext cx="765" cy="0"/>
            </a:xfrm>
            <a:prstGeom prst="line">
              <a:avLst/>
            </a:prstGeom>
            <a:noFill/>
            <a:ln w="28575">
              <a:solidFill>
                <a:srgbClr val="0033CC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3882" dir="27000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79885" name="Text Box 12"/>
            <p:cNvSpPr txBox="1">
              <a:spLocks noChangeArrowheads="1"/>
            </p:cNvSpPr>
            <p:nvPr/>
          </p:nvSpPr>
          <p:spPr bwMode="auto">
            <a:xfrm>
              <a:off x="2880" y="2592"/>
              <a:ext cx="195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339966"/>
                </a:buClr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FF0000"/>
                </a:buClr>
                <a:buSzPct val="90000"/>
                <a:buFont typeface="Wingdings" panose="05000000000000000000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339966"/>
                </a:buClr>
                <a:buFont typeface="Wingdings" panose="05000000000000000000" pitchFamily="2" charset="2"/>
                <a:buChar char="q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2400">
                  <a:ea typeface="宋体" panose="02010600030101010101" pitchFamily="2" charset="-122"/>
                </a:rPr>
                <a:t>P</a:t>
              </a:r>
            </a:p>
          </p:txBody>
        </p:sp>
        <p:sp>
          <p:nvSpPr>
            <p:cNvPr id="79886" name="Text Box 13"/>
            <p:cNvSpPr txBox="1">
              <a:spLocks noChangeArrowheads="1"/>
            </p:cNvSpPr>
            <p:nvPr/>
          </p:nvSpPr>
          <p:spPr bwMode="auto">
            <a:xfrm>
              <a:off x="2930" y="3024"/>
              <a:ext cx="191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339966"/>
                </a:buClr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FF0000"/>
                </a:buClr>
                <a:buSzPct val="90000"/>
                <a:buFont typeface="Wingdings" panose="05000000000000000000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339966"/>
                </a:buClr>
                <a:buFont typeface="Wingdings" panose="05000000000000000000" pitchFamily="2" charset="2"/>
                <a:buChar char="q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2400">
                  <a:ea typeface="宋体" panose="02010600030101010101" pitchFamily="2" charset="-122"/>
                </a:rPr>
                <a:t>F</a:t>
              </a:r>
            </a:p>
          </p:txBody>
        </p:sp>
      </p:grp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388ED78-5C0B-4263-8DF6-2D82C6EFBCEB}" type="slidenum">
              <a:rPr/>
              <a:pPr>
                <a:defRPr/>
              </a:pPr>
              <a:t>58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57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500"/>
                                        <p:tgtEl>
                                          <p:spTgt spid="18657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500"/>
                                        <p:tgtEl>
                                          <p:spTgt spid="18657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500"/>
                                        <p:tgtEl>
                                          <p:spTgt spid="18657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57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4" dur="500"/>
                                        <p:tgtEl>
                                          <p:spTgt spid="18657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5" dur="500"/>
                                        <p:tgtEl>
                                          <p:spTgt spid="18657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500"/>
                                        <p:tgtEl>
                                          <p:spTgt spid="18657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5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8657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65731" grpId="0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第二范式</a:t>
            </a:r>
            <a:r>
              <a:rPr lang="en-US" altLang="zh-CN" smtClean="0"/>
              <a:t>2NF</a:t>
            </a:r>
          </a:p>
        </p:txBody>
      </p:sp>
      <p:sp>
        <p:nvSpPr>
          <p:cNvPr id="186675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lang="en-US" altLang="zh-CN" smtClean="0">
                <a:solidFill>
                  <a:srgbClr val="FF0000"/>
                </a:solidFill>
              </a:rPr>
              <a:t>3</a:t>
            </a:r>
            <a:r>
              <a:rPr lang="zh-CN" altLang="en-US" smtClean="0">
                <a:solidFill>
                  <a:srgbClr val="FF0000"/>
                </a:solidFill>
              </a:rPr>
              <a:t>．解决方法：</a:t>
            </a:r>
            <a:r>
              <a:rPr lang="zh-CN" altLang="en-US" smtClean="0"/>
              <a:t>将部分依赖的属性分解出来生成一个新的关系模式。或者简单的说就是一个关系只描述一件事情。</a:t>
            </a:r>
          </a:p>
        </p:txBody>
      </p:sp>
      <p:grpSp>
        <p:nvGrpSpPr>
          <p:cNvPr id="1866756" name="Group 4"/>
          <p:cNvGrpSpPr>
            <a:grpSpLocks/>
          </p:cNvGrpSpPr>
          <p:nvPr/>
        </p:nvGrpSpPr>
        <p:grpSpPr bwMode="auto">
          <a:xfrm>
            <a:off x="1828800" y="3257550"/>
            <a:ext cx="5334000" cy="3070225"/>
            <a:chOff x="1156" y="1824"/>
            <a:chExt cx="2585" cy="1561"/>
          </a:xfrm>
        </p:grpSpPr>
        <p:sp>
          <p:nvSpPr>
            <p:cNvPr id="80902" name="Rectangle 5"/>
            <p:cNvSpPr>
              <a:spLocks noChangeArrowheads="1"/>
            </p:cNvSpPr>
            <p:nvPr/>
          </p:nvSpPr>
          <p:spPr bwMode="auto">
            <a:xfrm>
              <a:off x="1338" y="1824"/>
              <a:ext cx="816" cy="278"/>
            </a:xfrm>
            <a:prstGeom prst="rect">
              <a:avLst/>
            </a:prstGeom>
            <a:noFill/>
            <a:ln w="28575" algn="ctr">
              <a:solidFill>
                <a:srgbClr val="0033CC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1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3882" dir="27000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rgbClr val="339966"/>
                </a:buClr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FF0000"/>
                </a:buClr>
                <a:buSzPct val="90000"/>
                <a:buFont typeface="Wingdings" panose="05000000000000000000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339966"/>
                </a:buClr>
                <a:buFont typeface="Wingdings" panose="05000000000000000000" pitchFamily="2" charset="2"/>
                <a:buChar char="q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  <a:buClrTx/>
                <a:buFontTx/>
                <a:buNone/>
              </a:pPr>
              <a:r>
                <a:rPr lang="zh-CN" altLang="en-US">
                  <a:solidFill>
                    <a:schemeClr val="tx2"/>
                  </a:solidFill>
                  <a:ea typeface="楷体_GB2312" panose="02010609030101010101" pitchFamily="49" charset="-122"/>
                </a:rPr>
                <a:t>学号</a:t>
              </a:r>
            </a:p>
          </p:txBody>
        </p:sp>
        <p:sp>
          <p:nvSpPr>
            <p:cNvPr id="80903" name="Rectangle 6"/>
            <p:cNvSpPr>
              <a:spLocks noChangeArrowheads="1"/>
            </p:cNvSpPr>
            <p:nvPr/>
          </p:nvSpPr>
          <p:spPr bwMode="auto">
            <a:xfrm>
              <a:off x="2925" y="1824"/>
              <a:ext cx="816" cy="278"/>
            </a:xfrm>
            <a:prstGeom prst="rect">
              <a:avLst/>
            </a:prstGeom>
            <a:noFill/>
            <a:ln w="28575" algn="ctr">
              <a:solidFill>
                <a:srgbClr val="0033CC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1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3882" dir="27000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rgbClr val="339966"/>
                </a:buClr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FF0000"/>
                </a:buClr>
                <a:buSzPct val="90000"/>
                <a:buFont typeface="Wingdings" panose="05000000000000000000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339966"/>
                </a:buClr>
                <a:buFont typeface="Wingdings" panose="05000000000000000000" pitchFamily="2" charset="2"/>
                <a:buChar char="q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  <a:buClrTx/>
                <a:buFontTx/>
                <a:buNone/>
              </a:pPr>
              <a:r>
                <a:rPr lang="zh-CN" altLang="en-US">
                  <a:solidFill>
                    <a:schemeClr val="tx2"/>
                  </a:solidFill>
                  <a:ea typeface="楷体_GB2312" panose="02010609030101010101" pitchFamily="49" charset="-122"/>
                </a:rPr>
                <a:t>姓名</a:t>
              </a:r>
            </a:p>
          </p:txBody>
        </p:sp>
        <p:cxnSp>
          <p:nvCxnSpPr>
            <p:cNvPr id="80904" name="AutoShape 7"/>
            <p:cNvCxnSpPr>
              <a:cxnSpLocks noChangeShapeType="1"/>
              <a:stCxn id="80902" idx="3"/>
              <a:endCxn id="80903" idx="1"/>
            </p:cNvCxnSpPr>
            <p:nvPr/>
          </p:nvCxnSpPr>
          <p:spPr bwMode="auto">
            <a:xfrm>
              <a:off x="2154" y="1964"/>
              <a:ext cx="771" cy="0"/>
            </a:xfrm>
            <a:prstGeom prst="straightConnector1">
              <a:avLst/>
            </a:prstGeom>
            <a:noFill/>
            <a:ln w="28575">
              <a:solidFill>
                <a:srgbClr val="0033CC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3882" dir="27000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80905" name="Rectangle 8"/>
            <p:cNvSpPr>
              <a:spLocks noChangeArrowheads="1"/>
            </p:cNvSpPr>
            <p:nvPr/>
          </p:nvSpPr>
          <p:spPr bwMode="auto">
            <a:xfrm>
              <a:off x="1156" y="2296"/>
              <a:ext cx="1180" cy="1089"/>
            </a:xfrm>
            <a:prstGeom prst="rect">
              <a:avLst/>
            </a:prstGeom>
            <a:noFill/>
            <a:ln w="28575" algn="ctr">
              <a:solidFill>
                <a:srgbClr val="0033CC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1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3882" dir="27000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rgbClr val="339966"/>
                </a:buClr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FF0000"/>
                </a:buClr>
                <a:buSzPct val="90000"/>
                <a:buFont typeface="Wingdings" panose="05000000000000000000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339966"/>
                </a:buClr>
                <a:buFont typeface="Wingdings" panose="05000000000000000000" pitchFamily="2" charset="2"/>
                <a:buChar char="q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zh-CN" altLang="en-US" sz="2400">
                <a:ea typeface="宋体" panose="02010600030101010101" pitchFamily="2" charset="-122"/>
              </a:endParaRPr>
            </a:p>
          </p:txBody>
        </p:sp>
        <p:sp>
          <p:nvSpPr>
            <p:cNvPr id="80906" name="Rectangle 9"/>
            <p:cNvSpPr>
              <a:spLocks noChangeArrowheads="1"/>
            </p:cNvSpPr>
            <p:nvPr/>
          </p:nvSpPr>
          <p:spPr bwMode="auto">
            <a:xfrm>
              <a:off x="1338" y="2460"/>
              <a:ext cx="816" cy="278"/>
            </a:xfrm>
            <a:prstGeom prst="rect">
              <a:avLst/>
            </a:prstGeom>
            <a:noFill/>
            <a:ln w="28575" algn="ctr">
              <a:solidFill>
                <a:srgbClr val="0033CC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1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3882" dir="27000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rgbClr val="339966"/>
                </a:buClr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FF0000"/>
                </a:buClr>
                <a:buSzPct val="90000"/>
                <a:buFont typeface="Wingdings" panose="05000000000000000000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339966"/>
                </a:buClr>
                <a:buFont typeface="Wingdings" panose="05000000000000000000" pitchFamily="2" charset="2"/>
                <a:buChar char="q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  <a:buClrTx/>
                <a:buFontTx/>
                <a:buNone/>
              </a:pPr>
              <a:r>
                <a:rPr lang="zh-CN" altLang="en-US">
                  <a:solidFill>
                    <a:schemeClr val="tx2"/>
                  </a:solidFill>
                  <a:ea typeface="楷体_GB2312" panose="02010609030101010101" pitchFamily="49" charset="-122"/>
                </a:rPr>
                <a:t>学号</a:t>
              </a:r>
            </a:p>
          </p:txBody>
        </p:sp>
        <p:sp>
          <p:nvSpPr>
            <p:cNvPr id="80907" name="Rectangle 10"/>
            <p:cNvSpPr>
              <a:spLocks noChangeArrowheads="1"/>
            </p:cNvSpPr>
            <p:nvPr/>
          </p:nvSpPr>
          <p:spPr bwMode="auto">
            <a:xfrm>
              <a:off x="1338" y="2943"/>
              <a:ext cx="816" cy="278"/>
            </a:xfrm>
            <a:prstGeom prst="rect">
              <a:avLst/>
            </a:prstGeom>
            <a:noFill/>
            <a:ln w="28575" algn="ctr">
              <a:solidFill>
                <a:srgbClr val="0033CC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1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3882" dir="27000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rgbClr val="339966"/>
                </a:buClr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FF0000"/>
                </a:buClr>
                <a:buSzPct val="90000"/>
                <a:buFont typeface="Wingdings" panose="05000000000000000000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339966"/>
                </a:buClr>
                <a:buFont typeface="Wingdings" panose="05000000000000000000" pitchFamily="2" charset="2"/>
                <a:buChar char="q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  <a:buClrTx/>
                <a:buFontTx/>
                <a:buNone/>
              </a:pPr>
              <a:r>
                <a:rPr lang="zh-CN" altLang="en-US">
                  <a:solidFill>
                    <a:schemeClr val="tx2"/>
                  </a:solidFill>
                  <a:ea typeface="楷体_GB2312" panose="02010609030101010101" pitchFamily="49" charset="-122"/>
                </a:rPr>
                <a:t>课程名</a:t>
              </a:r>
            </a:p>
          </p:txBody>
        </p:sp>
        <p:sp>
          <p:nvSpPr>
            <p:cNvPr id="80908" name="Rectangle 11"/>
            <p:cNvSpPr>
              <a:spLocks noChangeArrowheads="1"/>
            </p:cNvSpPr>
            <p:nvPr/>
          </p:nvSpPr>
          <p:spPr bwMode="auto">
            <a:xfrm>
              <a:off x="2925" y="2698"/>
              <a:ext cx="816" cy="279"/>
            </a:xfrm>
            <a:prstGeom prst="rect">
              <a:avLst/>
            </a:prstGeom>
            <a:noFill/>
            <a:ln w="28575" algn="ctr">
              <a:solidFill>
                <a:srgbClr val="0033CC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1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3882" dir="27000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rgbClr val="339966"/>
                </a:buClr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FF0000"/>
                </a:buClr>
                <a:buSzPct val="90000"/>
                <a:buFont typeface="Wingdings" panose="05000000000000000000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339966"/>
                </a:buClr>
                <a:buFont typeface="Wingdings" panose="05000000000000000000" pitchFamily="2" charset="2"/>
                <a:buChar char="q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  <a:buClrTx/>
                <a:buFontTx/>
                <a:buNone/>
              </a:pPr>
              <a:r>
                <a:rPr lang="zh-CN" altLang="en-US">
                  <a:solidFill>
                    <a:schemeClr val="tx2"/>
                  </a:solidFill>
                  <a:ea typeface="楷体_GB2312" panose="02010609030101010101" pitchFamily="49" charset="-122"/>
                </a:rPr>
                <a:t>成绩</a:t>
              </a:r>
            </a:p>
          </p:txBody>
        </p:sp>
        <p:cxnSp>
          <p:nvCxnSpPr>
            <p:cNvPr id="80909" name="AutoShape 12"/>
            <p:cNvCxnSpPr>
              <a:cxnSpLocks noChangeShapeType="1"/>
              <a:stCxn id="80905" idx="3"/>
              <a:endCxn id="80908" idx="1"/>
            </p:cNvCxnSpPr>
            <p:nvPr/>
          </p:nvCxnSpPr>
          <p:spPr bwMode="auto">
            <a:xfrm flipV="1">
              <a:off x="2336" y="2838"/>
              <a:ext cx="589" cy="3"/>
            </a:xfrm>
            <a:prstGeom prst="straightConnector1">
              <a:avLst/>
            </a:prstGeom>
            <a:noFill/>
            <a:ln w="28575">
              <a:solidFill>
                <a:srgbClr val="0033CC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3882" dir="27000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</p:cxnSp>
      </p:grp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F1E42FF-CE39-44B2-9F20-34BAB54C435C}" type="slidenum">
              <a:rPr/>
              <a:pPr>
                <a:defRPr/>
              </a:pPr>
              <a:t>59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67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500"/>
                                        <p:tgtEl>
                                          <p:spTgt spid="18667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500"/>
                                        <p:tgtEl>
                                          <p:spTgt spid="18667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500"/>
                                        <p:tgtEl>
                                          <p:spTgt spid="18667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6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18667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66755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zh-CN" smtClean="0"/>
              <a:t>为什么需要设计</a:t>
            </a:r>
            <a:r>
              <a:rPr lang="zh-CN" altLang="en-US" smtClean="0"/>
              <a:t>数据库</a:t>
            </a:r>
          </a:p>
        </p:txBody>
      </p:sp>
      <p:sp>
        <p:nvSpPr>
          <p:cNvPr id="23555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smtClean="0"/>
          </a:p>
        </p:txBody>
      </p:sp>
      <p:sp>
        <p:nvSpPr>
          <p:cNvPr id="1931267" name="Text Box 3"/>
          <p:cNvSpPr txBox="1">
            <a:spLocks noChangeArrowheads="1"/>
          </p:cNvSpPr>
          <p:nvPr/>
        </p:nvSpPr>
        <p:spPr bwMode="auto">
          <a:xfrm>
            <a:off x="685800" y="4572000"/>
            <a:ext cx="3810000" cy="609600"/>
          </a:xfrm>
          <a:prstGeom prst="rect">
            <a:avLst/>
          </a:prstGeom>
          <a:gradFill rotWithShape="1">
            <a:gsLst>
              <a:gs pos="0">
                <a:schemeClr val="accent1">
                  <a:alpha val="70000"/>
                </a:schemeClr>
              </a:gs>
              <a:gs pos="100000">
                <a:srgbClr val="FFFFFF"/>
              </a:gs>
            </a:gsLst>
            <a:lin ang="5400000" scaled="1"/>
          </a:gradFill>
          <a:ln w="1905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228600" indent="-228600">
              <a:spcBef>
                <a:spcPct val="20000"/>
              </a:spcBef>
              <a:buClr>
                <a:srgbClr val="339966"/>
              </a:buClr>
              <a:buFont typeface="Wingdings" panose="05000000000000000000" pitchFamily="2" charset="2"/>
              <a:buChar char="q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658813" indent="-254000">
              <a:spcBef>
                <a:spcPct val="20000"/>
              </a:spcBef>
              <a:buClr>
                <a:srgbClr val="FF0000"/>
              </a:buClr>
              <a:buSzPct val="90000"/>
              <a:buFont typeface="Wingdings" panose="05000000000000000000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014413" indent="-203200">
              <a:spcBef>
                <a:spcPct val="20000"/>
              </a:spcBef>
              <a:buClr>
                <a:srgbClr val="339966"/>
              </a:buClr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420813" indent="-2032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032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03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03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03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03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zh-CN" altLang="en-US">
                <a:solidFill>
                  <a:srgbClr val="333399"/>
                </a:solidFill>
              </a:rPr>
              <a:t>修建茅屋需要设计吗？</a:t>
            </a:r>
          </a:p>
        </p:txBody>
      </p:sp>
      <p:pic>
        <p:nvPicPr>
          <p:cNvPr id="23557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447800"/>
            <a:ext cx="3810000" cy="2827338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31269" name="Text Box 5"/>
          <p:cNvSpPr txBox="1">
            <a:spLocks noChangeArrowheads="1"/>
          </p:cNvSpPr>
          <p:nvPr/>
        </p:nvSpPr>
        <p:spPr bwMode="auto">
          <a:xfrm>
            <a:off x="4724400" y="4572000"/>
            <a:ext cx="3962400" cy="609600"/>
          </a:xfrm>
          <a:prstGeom prst="rect">
            <a:avLst/>
          </a:prstGeom>
          <a:gradFill rotWithShape="1">
            <a:gsLst>
              <a:gs pos="0">
                <a:schemeClr val="accent1">
                  <a:alpha val="70000"/>
                </a:schemeClr>
              </a:gs>
              <a:gs pos="100000">
                <a:srgbClr val="FFFFFF"/>
              </a:gs>
            </a:gsLst>
            <a:lin ang="5400000" scaled="1"/>
          </a:gradFill>
          <a:ln w="1905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228600" indent="-228600">
              <a:spcBef>
                <a:spcPct val="20000"/>
              </a:spcBef>
              <a:buClr>
                <a:srgbClr val="339966"/>
              </a:buClr>
              <a:buFont typeface="Wingdings" panose="05000000000000000000" pitchFamily="2" charset="2"/>
              <a:buChar char="q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658813" indent="-254000">
              <a:spcBef>
                <a:spcPct val="20000"/>
              </a:spcBef>
              <a:buClr>
                <a:srgbClr val="FF0000"/>
              </a:buClr>
              <a:buSzPct val="90000"/>
              <a:buFont typeface="Wingdings" panose="05000000000000000000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014413" indent="-203200">
              <a:spcBef>
                <a:spcPct val="20000"/>
              </a:spcBef>
              <a:buClr>
                <a:srgbClr val="339966"/>
              </a:buClr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420813" indent="-2032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032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03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03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03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03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zh-CN" altLang="en-US">
                <a:solidFill>
                  <a:srgbClr val="333399"/>
                </a:solidFill>
              </a:rPr>
              <a:t>修建大厦需要设计吗？</a:t>
            </a:r>
          </a:p>
        </p:txBody>
      </p:sp>
      <p:sp>
        <p:nvSpPr>
          <p:cNvPr id="1931270" name="Text Box 6"/>
          <p:cNvSpPr txBox="1">
            <a:spLocks noChangeArrowheads="1"/>
          </p:cNvSpPr>
          <p:nvPr/>
        </p:nvSpPr>
        <p:spPr bwMode="auto">
          <a:xfrm>
            <a:off x="685800" y="5715000"/>
            <a:ext cx="8001000" cy="4762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rgbClr val="FFFFFF"/>
              </a:gs>
            </a:gsLst>
            <a:path path="rect">
              <a:fillToRect r="100000" b="100000"/>
            </a:path>
          </a:gradFill>
          <a:ln w="34925" cmpd="dbl" algn="ctr">
            <a:solidFill>
              <a:srgbClr val="FF6600"/>
            </a:solidFill>
            <a:miter lim="800000"/>
            <a:headEnd/>
            <a:tailEnd/>
          </a:ln>
          <a:effectLst>
            <a:outerShdw dist="63500" dir="2212194" algn="ctr" rotWithShape="0">
              <a:schemeClr val="bg2">
                <a:alpha val="50000"/>
              </a:schemeClr>
            </a:outerShdw>
          </a:effectLst>
        </p:spPr>
        <p:txBody>
          <a:bodyPr anchor="ctr"/>
          <a:lstStyle>
            <a:lvl1pPr>
              <a:spcBef>
                <a:spcPct val="20000"/>
              </a:spcBef>
              <a:buClr>
                <a:srgbClr val="339966"/>
              </a:buClr>
              <a:buFont typeface="Wingdings" panose="05000000000000000000" pitchFamily="2" charset="2"/>
              <a:buChar char="q"/>
              <a:tabLst>
                <a:tab pos="347663" algn="l"/>
              </a:tabLst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658813" indent="-254000">
              <a:spcBef>
                <a:spcPct val="20000"/>
              </a:spcBef>
              <a:buClr>
                <a:srgbClr val="FF0000"/>
              </a:buClr>
              <a:buSzPct val="90000"/>
              <a:buFont typeface="Wingdings" panose="05000000000000000000" pitchFamily="2" charset="2"/>
              <a:buChar char="q"/>
              <a:tabLst>
                <a:tab pos="34766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014413" indent="-203200">
              <a:spcBef>
                <a:spcPct val="20000"/>
              </a:spcBef>
              <a:buClr>
                <a:srgbClr val="339966"/>
              </a:buClr>
              <a:buFont typeface="Wingdings" panose="05000000000000000000" pitchFamily="2" charset="2"/>
              <a:buChar char="q"/>
              <a:tabLst>
                <a:tab pos="347663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420813" indent="-203200">
              <a:spcBef>
                <a:spcPct val="20000"/>
              </a:spcBef>
              <a:buChar char="–"/>
              <a:tabLst>
                <a:tab pos="347663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03200">
              <a:spcBef>
                <a:spcPct val="20000"/>
              </a:spcBef>
              <a:buChar char="»"/>
              <a:tabLst>
                <a:tab pos="347663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03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347663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03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347663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03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347663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03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347663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zh-CN" altLang="en-US">
                <a:solidFill>
                  <a:srgbClr val="333399"/>
                </a:solidFill>
                <a:cs typeface="Courier New" panose="02070309020205020404" pitchFamily="49" charset="0"/>
              </a:rPr>
              <a:t>结论：当数据库比较复杂时我们需要设计数据库</a:t>
            </a:r>
          </a:p>
        </p:txBody>
      </p:sp>
      <p:pic>
        <p:nvPicPr>
          <p:cNvPr id="1931271" name="Picture 7" descr="hibuilding2_00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1447800"/>
            <a:ext cx="3948113" cy="2836863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rgbClr val="80808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3EE7CE6-CF8E-4659-8F0D-CE692F487F19}" type="slidenum">
              <a:rPr/>
              <a:pPr>
                <a:defRPr/>
              </a:pPr>
              <a:t>6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1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31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1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312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312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1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931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1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931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31267" grpId="0" animBg="1"/>
      <p:bldP spid="1931269" grpId="0" animBg="1"/>
      <p:bldP spid="1931270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第二范式</a:t>
            </a:r>
            <a:r>
              <a:rPr lang="en-US" altLang="zh-CN" smtClean="0"/>
              <a:t>2NF</a:t>
            </a:r>
          </a:p>
        </p:txBody>
      </p:sp>
      <p:graphicFrame>
        <p:nvGraphicFramePr>
          <p:cNvPr id="1867830" name="Group 54"/>
          <p:cNvGraphicFramePr>
            <a:graphicFrameLocks noGrp="1"/>
          </p:cNvGraphicFramePr>
          <p:nvPr>
            <p:ph idx="1"/>
          </p:nvPr>
        </p:nvGraphicFramePr>
        <p:xfrm>
          <a:off x="457200" y="1600200"/>
          <a:ext cx="3276600" cy="2420939"/>
        </p:xfrm>
        <a:graphic>
          <a:graphicData uri="http://schemas.openxmlformats.org/drawingml/2006/table">
            <a:tbl>
              <a:tblPr/>
              <a:tblGrid>
                <a:gridCol w="1636229"/>
                <a:gridCol w="1640371"/>
              </a:tblGrid>
              <a:tr h="612775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学号</a:t>
                      </a:r>
                    </a:p>
                  </a:txBody>
                  <a:tcPr marL="299579" marR="29957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姓名</a:t>
                      </a:r>
                    </a:p>
                  </a:txBody>
                  <a:tcPr marL="299579" marR="29957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04838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13001</a:t>
                      </a:r>
                    </a:p>
                  </a:txBody>
                  <a:tcPr marL="299579" marR="29957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赵一</a:t>
                      </a:r>
                    </a:p>
                  </a:txBody>
                  <a:tcPr marL="299579" marR="29957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36588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13002</a:t>
                      </a:r>
                    </a:p>
                  </a:txBody>
                  <a:tcPr marL="299579" marR="29957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钱二</a:t>
                      </a:r>
                    </a:p>
                  </a:txBody>
                  <a:tcPr marL="299579" marR="29957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66738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13003</a:t>
                      </a:r>
                    </a:p>
                  </a:txBody>
                  <a:tcPr marL="299579" marR="29957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孙三</a:t>
                      </a:r>
                    </a:p>
                  </a:txBody>
                  <a:tcPr marL="299579" marR="29957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867796" name="Group 20"/>
          <p:cNvGraphicFramePr>
            <a:graphicFrameLocks noGrp="1"/>
          </p:cNvGraphicFramePr>
          <p:nvPr>
            <p:ph sz="half" idx="4294967295"/>
          </p:nvPr>
        </p:nvGraphicFramePr>
        <p:xfrm>
          <a:off x="3962400" y="1447800"/>
          <a:ext cx="5181601" cy="4464051"/>
        </p:xfrm>
        <a:graphic>
          <a:graphicData uri="http://schemas.openxmlformats.org/drawingml/2006/table">
            <a:tbl>
              <a:tblPr/>
              <a:tblGrid>
                <a:gridCol w="1726689"/>
                <a:gridCol w="1728223"/>
                <a:gridCol w="1726689"/>
              </a:tblGrid>
              <a:tr h="638175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学号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课程名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成绩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36588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13001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英语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85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38175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13001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计算机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90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38175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13002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英语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73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38175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13002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计算机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94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36588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13003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英语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76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38175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13003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计算机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85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B7D2CF2-B338-465D-A8A7-69F5BA46D927}" type="slidenum">
              <a:rPr/>
              <a:pPr>
                <a:defRPr/>
              </a:pPr>
              <a:t>60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第二范式</a:t>
            </a:r>
            <a:r>
              <a:rPr lang="en-US" altLang="zh-CN" smtClean="0"/>
              <a:t>2NF</a:t>
            </a:r>
          </a:p>
        </p:txBody>
      </p:sp>
      <p:sp>
        <p:nvSpPr>
          <p:cNvPr id="18688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lang="en-US" altLang="zh-CN" b="1" smtClean="0"/>
              <a:t>4</a:t>
            </a:r>
            <a:r>
              <a:rPr lang="zh-CN" altLang="en-US" smtClean="0"/>
              <a:t>．</a:t>
            </a:r>
            <a:r>
              <a:rPr lang="zh-CN" altLang="en-US" b="1" smtClean="0"/>
              <a:t>仍然可能存在的问题</a:t>
            </a:r>
            <a:r>
              <a:rPr lang="zh-CN" altLang="en-US" smtClean="0"/>
              <a:t>：可能存在</a:t>
            </a:r>
            <a:r>
              <a:rPr lang="zh-CN" altLang="en-US" b="1" smtClean="0"/>
              <a:t>传递依赖</a:t>
            </a:r>
            <a:r>
              <a:rPr lang="zh-CN" altLang="en-US" smtClean="0"/>
              <a:t>，例：</a:t>
            </a:r>
          </a:p>
          <a:p>
            <a:pPr>
              <a:buFont typeface="Wingdings" panose="05000000000000000000" pitchFamily="2" charset="2"/>
              <a:buNone/>
            </a:pPr>
            <a:r>
              <a:rPr lang="zh-CN" altLang="en-US" smtClean="0"/>
              <a:t>   辅导（</a:t>
            </a:r>
            <a:r>
              <a:rPr lang="zh-CN" altLang="en-US" u="sng" smtClean="0"/>
              <a:t>学号</a:t>
            </a:r>
            <a:r>
              <a:rPr lang="zh-CN" altLang="en-US" smtClean="0"/>
              <a:t>，班级，辅导员）</a:t>
            </a:r>
          </a:p>
        </p:txBody>
      </p:sp>
      <p:grpSp>
        <p:nvGrpSpPr>
          <p:cNvPr id="1868804" name="Group 4"/>
          <p:cNvGrpSpPr>
            <a:grpSpLocks/>
          </p:cNvGrpSpPr>
          <p:nvPr/>
        </p:nvGrpSpPr>
        <p:grpSpPr bwMode="auto">
          <a:xfrm>
            <a:off x="4186238" y="3027363"/>
            <a:ext cx="3814762" cy="1935162"/>
            <a:chOff x="1338" y="1791"/>
            <a:chExt cx="2403" cy="1219"/>
          </a:xfrm>
        </p:grpSpPr>
        <p:sp>
          <p:nvSpPr>
            <p:cNvPr id="82951" name="Rectangle 5"/>
            <p:cNvSpPr>
              <a:spLocks noChangeArrowheads="1"/>
            </p:cNvSpPr>
            <p:nvPr/>
          </p:nvSpPr>
          <p:spPr bwMode="auto">
            <a:xfrm>
              <a:off x="1338" y="1791"/>
              <a:ext cx="816" cy="345"/>
            </a:xfrm>
            <a:prstGeom prst="rect">
              <a:avLst/>
            </a:prstGeom>
            <a:noFill/>
            <a:ln w="28575" algn="ctr">
              <a:solidFill>
                <a:srgbClr val="0033CC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1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3882" dir="27000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rgbClr val="339966"/>
                </a:buClr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FF0000"/>
                </a:buClr>
                <a:buSzPct val="90000"/>
                <a:buFont typeface="Wingdings" panose="05000000000000000000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339966"/>
                </a:buClr>
                <a:buFont typeface="Wingdings" panose="05000000000000000000" pitchFamily="2" charset="2"/>
                <a:buChar char="q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  <a:buClrTx/>
                <a:buFontTx/>
                <a:buNone/>
              </a:pPr>
              <a:r>
                <a:rPr lang="zh-CN" altLang="en-US">
                  <a:solidFill>
                    <a:schemeClr val="folHlink"/>
                  </a:solidFill>
                  <a:ea typeface="楷体_GB2312" panose="02010609030101010101" pitchFamily="49" charset="-122"/>
                </a:rPr>
                <a:t>学号</a:t>
              </a:r>
            </a:p>
          </p:txBody>
        </p:sp>
        <p:sp>
          <p:nvSpPr>
            <p:cNvPr id="82952" name="Rectangle 6"/>
            <p:cNvSpPr>
              <a:spLocks noChangeArrowheads="1"/>
            </p:cNvSpPr>
            <p:nvPr/>
          </p:nvSpPr>
          <p:spPr bwMode="auto">
            <a:xfrm>
              <a:off x="2925" y="1791"/>
              <a:ext cx="816" cy="345"/>
            </a:xfrm>
            <a:prstGeom prst="rect">
              <a:avLst/>
            </a:prstGeom>
            <a:noFill/>
            <a:ln w="28575" algn="ctr">
              <a:solidFill>
                <a:srgbClr val="0033CC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1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3882" dir="27000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rgbClr val="339966"/>
                </a:buClr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FF0000"/>
                </a:buClr>
                <a:buSzPct val="90000"/>
                <a:buFont typeface="Wingdings" panose="05000000000000000000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339966"/>
                </a:buClr>
                <a:buFont typeface="Wingdings" panose="05000000000000000000" pitchFamily="2" charset="2"/>
                <a:buChar char="q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  <a:buClrTx/>
                <a:buFontTx/>
                <a:buNone/>
              </a:pPr>
              <a:r>
                <a:rPr lang="zh-CN" altLang="en-US">
                  <a:solidFill>
                    <a:schemeClr val="folHlink"/>
                  </a:solidFill>
                  <a:ea typeface="楷体_GB2312" panose="02010609030101010101" pitchFamily="49" charset="-122"/>
                </a:rPr>
                <a:t>班级</a:t>
              </a:r>
            </a:p>
          </p:txBody>
        </p:sp>
        <p:cxnSp>
          <p:nvCxnSpPr>
            <p:cNvPr id="82953" name="AutoShape 7"/>
            <p:cNvCxnSpPr>
              <a:cxnSpLocks noChangeShapeType="1"/>
              <a:stCxn id="82951" idx="3"/>
              <a:endCxn id="82952" idx="1"/>
            </p:cNvCxnSpPr>
            <p:nvPr/>
          </p:nvCxnSpPr>
          <p:spPr bwMode="auto">
            <a:xfrm>
              <a:off x="2154" y="1964"/>
              <a:ext cx="771" cy="0"/>
            </a:xfrm>
            <a:prstGeom prst="straightConnector1">
              <a:avLst/>
            </a:prstGeom>
            <a:noFill/>
            <a:ln w="28575">
              <a:solidFill>
                <a:srgbClr val="0033CC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3882" dir="27000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82954" name="Rectangle 8"/>
            <p:cNvSpPr>
              <a:spLocks noChangeArrowheads="1"/>
            </p:cNvSpPr>
            <p:nvPr/>
          </p:nvSpPr>
          <p:spPr bwMode="auto">
            <a:xfrm>
              <a:off x="2925" y="2665"/>
              <a:ext cx="816" cy="345"/>
            </a:xfrm>
            <a:prstGeom prst="rect">
              <a:avLst/>
            </a:prstGeom>
            <a:noFill/>
            <a:ln w="28575" algn="ctr">
              <a:solidFill>
                <a:srgbClr val="0033CC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1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3882" dir="27000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rgbClr val="339966"/>
                </a:buClr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FF0000"/>
                </a:buClr>
                <a:buSzPct val="90000"/>
                <a:buFont typeface="Wingdings" panose="05000000000000000000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339966"/>
                </a:buClr>
                <a:buFont typeface="Wingdings" panose="05000000000000000000" pitchFamily="2" charset="2"/>
                <a:buChar char="q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  <a:buClrTx/>
                <a:buFontTx/>
                <a:buNone/>
              </a:pPr>
              <a:r>
                <a:rPr lang="zh-CN" altLang="en-US">
                  <a:solidFill>
                    <a:schemeClr val="folHlink"/>
                  </a:solidFill>
                  <a:ea typeface="楷体_GB2312" panose="02010609030101010101" pitchFamily="49" charset="-122"/>
                </a:rPr>
                <a:t>辅导员</a:t>
              </a:r>
            </a:p>
          </p:txBody>
        </p:sp>
        <p:cxnSp>
          <p:nvCxnSpPr>
            <p:cNvPr id="82955" name="AutoShape 9"/>
            <p:cNvCxnSpPr>
              <a:cxnSpLocks noChangeShapeType="1"/>
              <a:stCxn id="82952" idx="2"/>
              <a:endCxn id="82954" idx="0"/>
            </p:cNvCxnSpPr>
            <p:nvPr/>
          </p:nvCxnSpPr>
          <p:spPr bwMode="auto">
            <a:xfrm>
              <a:off x="3333" y="2130"/>
              <a:ext cx="0" cy="541"/>
            </a:xfrm>
            <a:prstGeom prst="straightConnector1">
              <a:avLst/>
            </a:prstGeom>
            <a:noFill/>
            <a:ln w="28575">
              <a:solidFill>
                <a:srgbClr val="0033CC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3882" dir="27000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82956" name="AutoShape 10"/>
            <p:cNvCxnSpPr>
              <a:cxnSpLocks noChangeShapeType="1"/>
              <a:stCxn id="82951" idx="2"/>
              <a:endCxn id="82954" idx="1"/>
            </p:cNvCxnSpPr>
            <p:nvPr/>
          </p:nvCxnSpPr>
          <p:spPr bwMode="auto">
            <a:xfrm>
              <a:off x="1746" y="2130"/>
              <a:ext cx="1179" cy="708"/>
            </a:xfrm>
            <a:prstGeom prst="straightConnector1">
              <a:avLst/>
            </a:prstGeom>
            <a:noFill/>
            <a:ln w="28575">
              <a:solidFill>
                <a:srgbClr val="0033CC"/>
              </a:solidFill>
              <a:prstDash val="lgDash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3882" dir="27000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</p:cxnSp>
      </p:grpSp>
      <p:sp>
        <p:nvSpPr>
          <p:cNvPr id="1868811" name="Rectangle 11"/>
          <p:cNvSpPr>
            <a:spLocks noChangeArrowheads="1"/>
          </p:cNvSpPr>
          <p:nvPr/>
        </p:nvSpPr>
        <p:spPr bwMode="auto">
          <a:xfrm>
            <a:off x="685800" y="4953000"/>
            <a:ext cx="8229600" cy="160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339966"/>
              </a:buClr>
              <a:buFont typeface="Wingdings" panose="05000000000000000000" pitchFamily="2" charset="2"/>
              <a:buChar char="q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658813" indent="-254000">
              <a:spcBef>
                <a:spcPct val="20000"/>
              </a:spcBef>
              <a:buClr>
                <a:srgbClr val="FF0000"/>
              </a:buClr>
              <a:buSzPct val="90000"/>
              <a:buFont typeface="Wingdings" panose="05000000000000000000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014413" indent="-203200">
              <a:spcBef>
                <a:spcPct val="20000"/>
              </a:spcBef>
              <a:buClr>
                <a:srgbClr val="339966"/>
              </a:buClr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420813" indent="-2032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032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03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03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03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03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Clr>
                <a:srgbClr val="003300"/>
              </a:buClr>
              <a:buSzPct val="85000"/>
              <a:buFont typeface="Wingdings" panose="05000000000000000000" pitchFamily="2" charset="2"/>
              <a:buNone/>
            </a:pPr>
            <a:r>
              <a:rPr lang="en-US" altLang="zh-CN" b="1">
                <a:solidFill>
                  <a:srgbClr val="333399"/>
                </a:solidFill>
                <a:latin typeface="Arial Narrow" panose="020B0606020202030204" pitchFamily="34" charset="0"/>
              </a:rPr>
              <a:t>     </a:t>
            </a:r>
            <a:r>
              <a:rPr lang="zh-CN" altLang="en-US">
                <a:solidFill>
                  <a:srgbClr val="333399"/>
                </a:solidFill>
                <a:latin typeface="Arial Narrow" panose="020B0606020202030204" pitchFamily="34" charset="0"/>
              </a:rPr>
              <a:t>所以仍有</a:t>
            </a:r>
            <a:r>
              <a:rPr lang="zh-CN" altLang="en-US" b="1">
                <a:solidFill>
                  <a:srgbClr val="333399"/>
                </a:solidFill>
                <a:latin typeface="Arial Narrow" panose="020B0606020202030204" pitchFamily="34" charset="0"/>
              </a:rPr>
              <a:t>插入异常、删除异常</a:t>
            </a:r>
            <a:r>
              <a:rPr lang="zh-CN" altLang="en-US">
                <a:solidFill>
                  <a:srgbClr val="333399"/>
                </a:solidFill>
                <a:latin typeface="Arial Narrow" panose="020B0606020202030204" pitchFamily="34" charset="0"/>
              </a:rPr>
              <a:t>和</a:t>
            </a:r>
            <a:r>
              <a:rPr lang="zh-CN" altLang="en-US" b="1">
                <a:solidFill>
                  <a:srgbClr val="333399"/>
                </a:solidFill>
                <a:latin typeface="Arial Narrow" panose="020B0606020202030204" pitchFamily="34" charset="0"/>
              </a:rPr>
              <a:t>修改复杂</a:t>
            </a:r>
            <a:r>
              <a:rPr lang="zh-CN" altLang="en-US">
                <a:solidFill>
                  <a:srgbClr val="333399"/>
                </a:solidFill>
                <a:latin typeface="Arial Narrow" panose="020B0606020202030204" pitchFamily="34" charset="0"/>
              </a:rPr>
              <a:t>等问题。</a:t>
            </a:r>
          </a:p>
          <a:p>
            <a:pPr>
              <a:buClr>
                <a:srgbClr val="003300"/>
              </a:buClr>
              <a:buSzPct val="85000"/>
              <a:buFont typeface="Wingdings" panose="05000000000000000000" pitchFamily="2" charset="2"/>
              <a:buNone/>
            </a:pPr>
            <a:r>
              <a:rPr lang="en-US" altLang="zh-CN" b="1">
                <a:solidFill>
                  <a:srgbClr val="333399"/>
                </a:solidFill>
                <a:latin typeface="Arial Narrow" panose="020B0606020202030204" pitchFamily="34" charset="0"/>
              </a:rPr>
              <a:t>5</a:t>
            </a:r>
            <a:r>
              <a:rPr lang="zh-CN" altLang="en-US" b="1">
                <a:solidFill>
                  <a:srgbClr val="333399"/>
                </a:solidFill>
                <a:latin typeface="Arial Narrow" panose="020B0606020202030204" pitchFamily="34" charset="0"/>
              </a:rPr>
              <a:t>．解决方法</a:t>
            </a:r>
            <a:r>
              <a:rPr lang="zh-CN" altLang="en-US" b="1">
                <a:solidFill>
                  <a:srgbClr val="333399"/>
                </a:solidFill>
                <a:latin typeface="Arial Narrow" panose="020B0606020202030204" pitchFamily="34" charset="0"/>
                <a:sym typeface="Wingdings" panose="05000000000000000000" pitchFamily="2" charset="2"/>
              </a:rPr>
              <a:t></a:t>
            </a:r>
            <a:r>
              <a:rPr lang="en-US" altLang="zh-CN" b="1">
                <a:solidFill>
                  <a:srgbClr val="333399"/>
                </a:solidFill>
                <a:latin typeface="Arial Narrow" panose="020B0606020202030204" pitchFamily="34" charset="0"/>
                <a:sym typeface="Wingdings" panose="05000000000000000000" pitchFamily="2" charset="2"/>
              </a:rPr>
              <a:t>3NF</a:t>
            </a:r>
            <a:r>
              <a:rPr lang="zh-CN" altLang="en-US" b="1">
                <a:solidFill>
                  <a:srgbClr val="333399"/>
                </a:solidFill>
                <a:latin typeface="Arial Narrow" panose="020B0606020202030204" pitchFamily="34" charset="0"/>
                <a:sym typeface="Wingdings" panose="05000000000000000000" pitchFamily="2" charset="2"/>
              </a:rPr>
              <a:t>，去除传递依赖。</a:t>
            </a:r>
            <a:r>
              <a:rPr lang="zh-CN" altLang="en-US" b="1">
                <a:solidFill>
                  <a:srgbClr val="333399"/>
                </a:solidFill>
                <a:latin typeface="Arial Narrow" panose="020B0606020202030204" pitchFamily="34" charset="0"/>
              </a:rPr>
              <a:t> 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942D9-0992-4545-808F-BE2F13337ACB}" type="slidenum">
              <a:rPr/>
              <a:pPr>
                <a:defRPr/>
              </a:pPr>
              <a:t>61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88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500"/>
                                        <p:tgtEl>
                                          <p:spTgt spid="18688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500"/>
                                        <p:tgtEl>
                                          <p:spTgt spid="18688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500"/>
                                        <p:tgtEl>
                                          <p:spTgt spid="18688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88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4" dur="500"/>
                                        <p:tgtEl>
                                          <p:spTgt spid="18688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5" dur="500"/>
                                        <p:tgtEl>
                                          <p:spTgt spid="18688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500"/>
                                        <p:tgtEl>
                                          <p:spTgt spid="18688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8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8688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7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88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6" dur="80"/>
                                        <p:tgtEl>
                                          <p:spTgt spid="18688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7" dur="80"/>
                                        <p:tgtEl>
                                          <p:spTgt spid="18688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80"/>
                                        <p:tgtEl>
                                          <p:spTgt spid="18688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7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88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33" dur="80"/>
                                        <p:tgtEl>
                                          <p:spTgt spid="18688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34" dur="80"/>
                                        <p:tgtEl>
                                          <p:spTgt spid="18688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5" dur="80"/>
                                        <p:tgtEl>
                                          <p:spTgt spid="18688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68803" grpId="0" build="p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第三范式</a:t>
            </a:r>
            <a:r>
              <a:rPr lang="en-US" altLang="zh-CN" smtClean="0"/>
              <a:t>3NF</a:t>
            </a:r>
          </a:p>
        </p:txBody>
      </p:sp>
      <p:sp>
        <p:nvSpPr>
          <p:cNvPr id="839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US" altLang="zh-CN" smtClean="0"/>
              <a:t>3NF</a:t>
            </a:r>
            <a:r>
              <a:rPr lang="zh-CN" altLang="en-US" smtClean="0"/>
              <a:t>的定义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zh-CN" altLang="en-US" smtClean="0"/>
              <a:t>  若关系模式</a:t>
            </a:r>
            <a:r>
              <a:rPr lang="en-US" altLang="zh-CN" smtClean="0"/>
              <a:t>R∈2NF</a:t>
            </a:r>
            <a:r>
              <a:rPr lang="zh-CN" altLang="en-US" smtClean="0"/>
              <a:t>，并且每一个</a:t>
            </a:r>
            <a:r>
              <a:rPr lang="zh-CN" altLang="en-US" smtClean="0">
                <a:solidFill>
                  <a:srgbClr val="6600FF"/>
                </a:solidFill>
              </a:rPr>
              <a:t>非主</a:t>
            </a:r>
            <a:r>
              <a:rPr lang="zh-CN" altLang="en-US" smtClean="0"/>
              <a:t>属性都</a:t>
            </a:r>
            <a:r>
              <a:rPr lang="zh-CN" altLang="en-US" smtClean="0">
                <a:solidFill>
                  <a:srgbClr val="6600FF"/>
                </a:solidFill>
              </a:rPr>
              <a:t>非传递</a:t>
            </a:r>
            <a:r>
              <a:rPr lang="zh-CN" altLang="en-US" smtClean="0"/>
              <a:t>函数依赖于</a:t>
            </a:r>
            <a:r>
              <a:rPr lang="en-US" altLang="zh-CN" smtClean="0"/>
              <a:t>R</a:t>
            </a:r>
            <a:r>
              <a:rPr lang="zh-CN" altLang="en-US" smtClean="0"/>
              <a:t>的码（主属性），则</a:t>
            </a:r>
            <a:r>
              <a:rPr lang="en-US" altLang="zh-CN" smtClean="0"/>
              <a:t>R∈3NF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03FBE6C-D4EF-417D-93BC-BF2520DA5C58}" type="slidenum">
              <a:rPr/>
              <a:pPr>
                <a:defRPr/>
              </a:pPr>
              <a:t>62</a:t>
            </a:fld>
            <a:endParaRPr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例</a:t>
            </a:r>
            <a:r>
              <a:rPr lang="zh-CN" altLang="en-US" smtClean="0">
                <a:sym typeface="Wingdings" panose="05000000000000000000" pitchFamily="2" charset="2"/>
              </a:rPr>
              <a:t></a:t>
            </a:r>
            <a:r>
              <a:rPr lang="en-US" altLang="zh-CN" smtClean="0">
                <a:sym typeface="Wingdings" panose="05000000000000000000" pitchFamily="2" charset="2"/>
              </a:rPr>
              <a:t>2NF3NF</a:t>
            </a:r>
            <a:r>
              <a:rPr lang="zh-CN" altLang="en-US" smtClean="0">
                <a:sym typeface="Wingdings" panose="05000000000000000000" pitchFamily="2" charset="2"/>
              </a:rPr>
              <a:t>（课堂练习）</a:t>
            </a:r>
            <a:endParaRPr lang="zh-CN" altLang="en-US" smtClean="0"/>
          </a:p>
        </p:txBody>
      </p:sp>
      <p:graphicFrame>
        <p:nvGraphicFramePr>
          <p:cNvPr id="1869827" name="Group 3"/>
          <p:cNvGraphicFramePr>
            <a:graphicFrameLocks noGrp="1"/>
          </p:cNvGraphicFramePr>
          <p:nvPr>
            <p:ph idx="1"/>
          </p:nvPr>
        </p:nvGraphicFramePr>
        <p:xfrm>
          <a:off x="457200" y="1600200"/>
          <a:ext cx="8228012" cy="4908551"/>
        </p:xfrm>
        <a:graphic>
          <a:graphicData uri="http://schemas.openxmlformats.org/drawingml/2006/table">
            <a:tbl>
              <a:tblPr/>
              <a:tblGrid>
                <a:gridCol w="1371335"/>
                <a:gridCol w="1295879"/>
                <a:gridCol w="1294239"/>
                <a:gridCol w="1522248"/>
                <a:gridCol w="1600985"/>
                <a:gridCol w="1143326"/>
              </a:tblGrid>
              <a:tr h="701675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学号</a:t>
                      </a:r>
                    </a:p>
                  </a:txBody>
                  <a:tcPr marL="94484" marR="9448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6699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姓名</a:t>
                      </a:r>
                    </a:p>
                  </a:txBody>
                  <a:tcPr marL="94484" marR="9448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6699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班级</a:t>
                      </a:r>
                    </a:p>
                  </a:txBody>
                  <a:tcPr marL="94484" marR="9448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6699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辅导员</a:t>
                      </a:r>
                    </a:p>
                  </a:txBody>
                  <a:tcPr marL="94484" marR="9448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6699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课程名</a:t>
                      </a:r>
                    </a:p>
                  </a:txBody>
                  <a:tcPr marL="94484" marR="9448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6699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成绩</a:t>
                      </a:r>
                    </a:p>
                  </a:txBody>
                  <a:tcPr marL="94484" marR="9448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6699"/>
                    </a:solidFill>
                  </a:tcPr>
                </a:tc>
              </a:tr>
              <a:tr h="701675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13001</a:t>
                      </a:r>
                    </a:p>
                  </a:txBody>
                  <a:tcPr marL="94484" marR="9448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赵一</a:t>
                      </a:r>
                    </a:p>
                  </a:txBody>
                  <a:tcPr marL="94484" marR="9448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A</a:t>
                      </a:r>
                      <a:r>
                        <a:rPr kumimoji="0" lang="zh-CN" alt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班</a:t>
                      </a:r>
                    </a:p>
                  </a:txBody>
                  <a:tcPr marL="94484" marR="9448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陈关系</a:t>
                      </a:r>
                    </a:p>
                  </a:txBody>
                  <a:tcPr marL="94484" marR="9448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英语</a:t>
                      </a:r>
                    </a:p>
                  </a:txBody>
                  <a:tcPr marL="94484" marR="9448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85</a:t>
                      </a:r>
                    </a:p>
                  </a:txBody>
                  <a:tcPr marL="94484" marR="9448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01675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13001</a:t>
                      </a:r>
                    </a:p>
                  </a:txBody>
                  <a:tcPr marL="94484" marR="9448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赵一</a:t>
                      </a:r>
                    </a:p>
                  </a:txBody>
                  <a:tcPr marL="94484" marR="9448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A</a:t>
                      </a:r>
                      <a:r>
                        <a:rPr kumimoji="0" lang="zh-CN" alt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班</a:t>
                      </a:r>
                    </a:p>
                  </a:txBody>
                  <a:tcPr marL="94484" marR="9448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陈关系</a:t>
                      </a:r>
                    </a:p>
                  </a:txBody>
                  <a:tcPr marL="94484" marR="9448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计算机</a:t>
                      </a:r>
                    </a:p>
                  </a:txBody>
                  <a:tcPr marL="94484" marR="9448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90</a:t>
                      </a:r>
                    </a:p>
                  </a:txBody>
                  <a:tcPr marL="94484" marR="9448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03263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13002</a:t>
                      </a:r>
                    </a:p>
                  </a:txBody>
                  <a:tcPr marL="94484" marR="9448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钱二</a:t>
                      </a:r>
                    </a:p>
                  </a:txBody>
                  <a:tcPr marL="94484" marR="9448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A</a:t>
                      </a:r>
                      <a:r>
                        <a:rPr kumimoji="0" lang="zh-CN" alt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班</a:t>
                      </a:r>
                    </a:p>
                  </a:txBody>
                  <a:tcPr marL="94484" marR="9448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陈关系</a:t>
                      </a:r>
                    </a:p>
                  </a:txBody>
                  <a:tcPr marL="94484" marR="9448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英语</a:t>
                      </a:r>
                    </a:p>
                  </a:txBody>
                  <a:tcPr marL="94484" marR="9448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73</a:t>
                      </a:r>
                    </a:p>
                  </a:txBody>
                  <a:tcPr marL="94484" marR="9448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96913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13002</a:t>
                      </a:r>
                    </a:p>
                  </a:txBody>
                  <a:tcPr marL="94484" marR="9448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钱二</a:t>
                      </a:r>
                    </a:p>
                  </a:txBody>
                  <a:tcPr marL="94484" marR="9448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A</a:t>
                      </a:r>
                      <a:r>
                        <a:rPr kumimoji="0" lang="zh-CN" alt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班</a:t>
                      </a:r>
                    </a:p>
                  </a:txBody>
                  <a:tcPr marL="94484" marR="9448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陈关系</a:t>
                      </a:r>
                    </a:p>
                  </a:txBody>
                  <a:tcPr marL="94484" marR="9448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计算机</a:t>
                      </a:r>
                    </a:p>
                  </a:txBody>
                  <a:tcPr marL="94484" marR="9448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94</a:t>
                      </a:r>
                    </a:p>
                  </a:txBody>
                  <a:tcPr marL="94484" marR="9448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01675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13003</a:t>
                      </a:r>
                    </a:p>
                  </a:txBody>
                  <a:tcPr marL="94484" marR="9448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孙三</a:t>
                      </a:r>
                    </a:p>
                  </a:txBody>
                  <a:tcPr marL="94484" marR="9448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B</a:t>
                      </a:r>
                      <a:r>
                        <a:rPr kumimoji="0" lang="zh-CN" alt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班</a:t>
                      </a:r>
                    </a:p>
                  </a:txBody>
                  <a:tcPr marL="94484" marR="9448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马小九</a:t>
                      </a:r>
                    </a:p>
                  </a:txBody>
                  <a:tcPr marL="94484" marR="9448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英语</a:t>
                      </a:r>
                    </a:p>
                  </a:txBody>
                  <a:tcPr marL="94484" marR="9448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76</a:t>
                      </a:r>
                    </a:p>
                  </a:txBody>
                  <a:tcPr marL="94484" marR="9448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01675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13003</a:t>
                      </a:r>
                    </a:p>
                  </a:txBody>
                  <a:tcPr marL="94484" marR="9448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孙三</a:t>
                      </a:r>
                    </a:p>
                  </a:txBody>
                  <a:tcPr marL="94484" marR="9448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B</a:t>
                      </a:r>
                      <a:r>
                        <a:rPr kumimoji="0" lang="zh-CN" alt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班</a:t>
                      </a:r>
                    </a:p>
                  </a:txBody>
                  <a:tcPr marL="94484" marR="9448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马小九</a:t>
                      </a:r>
                    </a:p>
                  </a:txBody>
                  <a:tcPr marL="94484" marR="9448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计算机</a:t>
                      </a:r>
                    </a:p>
                  </a:txBody>
                  <a:tcPr marL="94484" marR="9448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85</a:t>
                      </a:r>
                    </a:p>
                  </a:txBody>
                  <a:tcPr marL="94484" marR="9448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5189B9C-4EC9-4834-9D3F-51EFDF20ABDE}" type="slidenum">
              <a:rPr/>
              <a:pPr>
                <a:defRPr/>
              </a:pPr>
              <a:t>63</a:t>
            </a:fld>
            <a:endParaRPr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转换成</a:t>
            </a:r>
            <a:r>
              <a:rPr lang="en-US" altLang="zh-CN" smtClean="0"/>
              <a:t>2NF</a:t>
            </a:r>
          </a:p>
        </p:txBody>
      </p:sp>
      <p:graphicFrame>
        <p:nvGraphicFramePr>
          <p:cNvPr id="1870851" name="Group 3"/>
          <p:cNvGraphicFramePr>
            <a:graphicFrameLocks noGrp="1"/>
          </p:cNvGraphicFramePr>
          <p:nvPr>
            <p:ph idx="1"/>
          </p:nvPr>
        </p:nvGraphicFramePr>
        <p:xfrm>
          <a:off x="457200" y="1600200"/>
          <a:ext cx="5105401" cy="2792413"/>
        </p:xfrm>
        <a:graphic>
          <a:graphicData uri="http://schemas.openxmlformats.org/drawingml/2006/table">
            <a:tbl>
              <a:tblPr/>
              <a:tblGrid>
                <a:gridCol w="1276351"/>
                <a:gridCol w="1216725"/>
                <a:gridCol w="1147783"/>
                <a:gridCol w="1464542"/>
              </a:tblGrid>
              <a:tr h="685800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学号</a:t>
                      </a:r>
                    </a:p>
                  </a:txBody>
                  <a:tcPr marL="172968" marR="17296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6699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姓名</a:t>
                      </a:r>
                    </a:p>
                  </a:txBody>
                  <a:tcPr marL="172968" marR="17296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6699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班级</a:t>
                      </a:r>
                    </a:p>
                  </a:txBody>
                  <a:tcPr marL="172968" marR="17296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6699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辅导员</a:t>
                      </a:r>
                    </a:p>
                  </a:txBody>
                  <a:tcPr marL="172968" marR="17296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6699"/>
                    </a:solidFill>
                  </a:tcPr>
                </a:tc>
              </a:tr>
              <a:tr h="701675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13001</a:t>
                      </a:r>
                    </a:p>
                  </a:txBody>
                  <a:tcPr marL="172968" marR="17296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赵一</a:t>
                      </a:r>
                    </a:p>
                  </a:txBody>
                  <a:tcPr marL="172968" marR="17296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A</a:t>
                      </a:r>
                      <a:r>
                        <a:rPr kumimoji="0" lang="zh-CN" alt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班</a:t>
                      </a:r>
                    </a:p>
                  </a:txBody>
                  <a:tcPr marL="172968" marR="17296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陈关系</a:t>
                      </a:r>
                    </a:p>
                  </a:txBody>
                  <a:tcPr marL="172968" marR="17296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03263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13002</a:t>
                      </a:r>
                    </a:p>
                  </a:txBody>
                  <a:tcPr marL="172968" marR="17296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钱二</a:t>
                      </a:r>
                    </a:p>
                  </a:txBody>
                  <a:tcPr marL="172968" marR="17296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A</a:t>
                      </a:r>
                      <a:r>
                        <a:rPr kumimoji="0" lang="zh-CN" alt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班</a:t>
                      </a:r>
                    </a:p>
                  </a:txBody>
                  <a:tcPr marL="172968" marR="17296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陈关系</a:t>
                      </a:r>
                    </a:p>
                  </a:txBody>
                  <a:tcPr marL="172968" marR="17296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01675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13003</a:t>
                      </a:r>
                    </a:p>
                  </a:txBody>
                  <a:tcPr marL="172968" marR="17296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孙三</a:t>
                      </a:r>
                    </a:p>
                  </a:txBody>
                  <a:tcPr marL="172968" marR="17296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B</a:t>
                      </a:r>
                      <a:r>
                        <a:rPr kumimoji="0" lang="zh-CN" alt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班</a:t>
                      </a:r>
                    </a:p>
                  </a:txBody>
                  <a:tcPr marL="172968" marR="17296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马小九</a:t>
                      </a:r>
                    </a:p>
                  </a:txBody>
                  <a:tcPr marL="172968" marR="17296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870878" name="Group 30"/>
          <p:cNvGraphicFramePr>
            <a:graphicFrameLocks noGrp="1"/>
          </p:cNvGraphicFramePr>
          <p:nvPr>
            <p:ph sz="half" idx="4294967295"/>
          </p:nvPr>
        </p:nvGraphicFramePr>
        <p:xfrm>
          <a:off x="5713413" y="1219200"/>
          <a:ext cx="3430587" cy="4913313"/>
        </p:xfrm>
        <a:graphic>
          <a:graphicData uri="http://schemas.openxmlformats.org/drawingml/2006/table">
            <a:tbl>
              <a:tblPr/>
              <a:tblGrid>
                <a:gridCol w="1031875"/>
                <a:gridCol w="1231900"/>
                <a:gridCol w="1166812"/>
              </a:tblGrid>
              <a:tr h="701675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学号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6699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课程名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6699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成绩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6699"/>
                    </a:solidFill>
                  </a:tcPr>
                </a:tc>
              </a:tr>
              <a:tr h="701675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13001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英语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85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01675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13001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计算机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90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03263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13002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英语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73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01675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13002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计算机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94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01675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13003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英语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76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01675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13003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计算机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85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512F46-9317-4862-B4B7-4EB5BF90E2E3}" type="slidenum">
              <a:rPr/>
              <a:pPr>
                <a:defRPr/>
              </a:pPr>
              <a:t>64</a:t>
            </a:fld>
            <a:endParaRPr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转化成</a:t>
            </a:r>
            <a:r>
              <a:rPr lang="en-US" altLang="zh-CN" smtClean="0"/>
              <a:t>3NF</a:t>
            </a:r>
          </a:p>
        </p:txBody>
      </p:sp>
      <p:graphicFrame>
        <p:nvGraphicFramePr>
          <p:cNvPr id="1871875" name="Group 3"/>
          <p:cNvGraphicFramePr>
            <a:graphicFrameLocks noGrp="1"/>
          </p:cNvGraphicFramePr>
          <p:nvPr>
            <p:ph idx="1"/>
          </p:nvPr>
        </p:nvGraphicFramePr>
        <p:xfrm>
          <a:off x="304800" y="1600200"/>
          <a:ext cx="4343399" cy="2379664"/>
        </p:xfrm>
        <a:graphic>
          <a:graphicData uri="http://schemas.openxmlformats.org/drawingml/2006/table">
            <a:tbl>
              <a:tblPr/>
              <a:tblGrid>
                <a:gridCol w="1447214"/>
                <a:gridCol w="1448971"/>
                <a:gridCol w="1447214"/>
              </a:tblGrid>
              <a:tr h="595313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学号</a:t>
                      </a:r>
                    </a:p>
                  </a:txBody>
                  <a:tcPr marL="191643" marR="19164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6699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姓名</a:t>
                      </a:r>
                    </a:p>
                  </a:txBody>
                  <a:tcPr marL="191643" marR="19164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6699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班级</a:t>
                      </a:r>
                    </a:p>
                  </a:txBody>
                  <a:tcPr marL="191643" marR="19164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6699"/>
                    </a:solidFill>
                  </a:tcPr>
                </a:tc>
              </a:tr>
              <a:tr h="595313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13001</a:t>
                      </a:r>
                    </a:p>
                  </a:txBody>
                  <a:tcPr marL="191643" marR="19164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赵一</a:t>
                      </a:r>
                    </a:p>
                  </a:txBody>
                  <a:tcPr marL="191643" marR="19164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A</a:t>
                      </a:r>
                      <a:r>
                        <a:rPr kumimoji="0" lang="zh-CN" alt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班</a:t>
                      </a:r>
                    </a:p>
                  </a:txBody>
                  <a:tcPr marL="191643" marR="19164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93725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13002</a:t>
                      </a:r>
                    </a:p>
                  </a:txBody>
                  <a:tcPr marL="191643" marR="19164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钱二</a:t>
                      </a:r>
                    </a:p>
                  </a:txBody>
                  <a:tcPr marL="191643" marR="19164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A</a:t>
                      </a:r>
                      <a:r>
                        <a:rPr kumimoji="0" lang="zh-CN" alt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班</a:t>
                      </a:r>
                    </a:p>
                  </a:txBody>
                  <a:tcPr marL="191643" marR="19164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95313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13003</a:t>
                      </a:r>
                    </a:p>
                  </a:txBody>
                  <a:tcPr marL="191643" marR="19164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孙三</a:t>
                      </a:r>
                    </a:p>
                  </a:txBody>
                  <a:tcPr marL="191643" marR="19164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B</a:t>
                      </a:r>
                      <a:r>
                        <a:rPr kumimoji="0" lang="zh-CN" alt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班</a:t>
                      </a:r>
                    </a:p>
                  </a:txBody>
                  <a:tcPr marL="191643" marR="19164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871897" name="Group 25"/>
          <p:cNvGraphicFramePr>
            <a:graphicFrameLocks noGrp="1"/>
          </p:cNvGraphicFramePr>
          <p:nvPr>
            <p:ph sz="half" idx="4294967295"/>
          </p:nvPr>
        </p:nvGraphicFramePr>
        <p:xfrm>
          <a:off x="4876800" y="1600200"/>
          <a:ext cx="3927475" cy="4668838"/>
        </p:xfrm>
        <a:graphic>
          <a:graphicData uri="http://schemas.openxmlformats.org/drawingml/2006/table">
            <a:tbl>
              <a:tblPr/>
              <a:tblGrid>
                <a:gridCol w="1308100"/>
                <a:gridCol w="1311275"/>
                <a:gridCol w="1308100"/>
              </a:tblGrid>
              <a:tr h="320675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学号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6699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课程名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6699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成绩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6699"/>
                    </a:solidFill>
                  </a:tcPr>
                </a:tc>
              </a:tr>
              <a:tr h="701675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13001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英语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85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01675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13001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计算机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90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03263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13002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英语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73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01675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13002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计算机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94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01675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13003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英语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76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01675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13003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计算机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85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871931" name="Group 59"/>
          <p:cNvGraphicFramePr>
            <a:graphicFrameLocks noGrp="1"/>
          </p:cNvGraphicFramePr>
          <p:nvPr>
            <p:ph sz="quarter" idx="4294967295"/>
          </p:nvPr>
        </p:nvGraphicFramePr>
        <p:xfrm>
          <a:off x="265113" y="4191000"/>
          <a:ext cx="3925887" cy="2054224"/>
        </p:xfrm>
        <a:graphic>
          <a:graphicData uri="http://schemas.openxmlformats.org/drawingml/2006/table">
            <a:tbl>
              <a:tblPr/>
              <a:tblGrid>
                <a:gridCol w="1963737"/>
                <a:gridCol w="1962150"/>
              </a:tblGrid>
              <a:tr h="708353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班级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6699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辅导员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6699"/>
                    </a:solidFill>
                  </a:tcPr>
                </a:tc>
              </a:tr>
              <a:tr h="664081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A</a:t>
                      </a:r>
                      <a:r>
                        <a:rPr kumimoji="0" lang="zh-CN" alt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班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陈关系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81790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B</a:t>
                      </a:r>
                      <a:r>
                        <a:rPr kumimoji="0" lang="zh-CN" alt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班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马英九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F623A65-7259-4EE1-9C9F-B9105406AC14}" type="slidenum">
              <a:rPr/>
              <a:pPr>
                <a:defRPr/>
              </a:pPr>
              <a:t>65</a:t>
            </a:fld>
            <a:endParaRPr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3"/>
          <p:cNvSpPr>
            <a:spLocks noGrp="1" noChangeArrowheads="1"/>
          </p:cNvSpPr>
          <p:nvPr>
            <p:ph type="title"/>
          </p:nvPr>
        </p:nvSpPr>
        <p:spPr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defRPr/>
            </a:pPr>
            <a:r>
              <a:rPr lang="zh-CN" altLang="en-US" smtClean="0"/>
              <a:t>规范化小结</a:t>
            </a:r>
          </a:p>
        </p:txBody>
      </p:sp>
      <p:pic>
        <p:nvPicPr>
          <p:cNvPr id="1813512" name="Picture 8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309688" y="2276475"/>
            <a:ext cx="6523037" cy="3171825"/>
          </a:xfrm>
        </p:spPr>
      </p:pic>
      <p:sp>
        <p:nvSpPr>
          <p:cNvPr id="88068" name="Rectangle 4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1143000" y="1219200"/>
            <a:ext cx="8001000" cy="6858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zh-CN" altLang="en-US" smtClean="0"/>
              <a:t>关系模式规范化的基本步骤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2C66D67-A6CB-470C-9D47-4C9E4C1F1604}" type="slidenum">
              <a:rPr/>
              <a:pPr>
                <a:defRPr/>
              </a:pPr>
              <a:t>66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3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135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2"/>
          <p:cNvSpPr>
            <a:spLocks noGrp="1" noChangeArrowheads="1"/>
          </p:cNvSpPr>
          <p:nvPr>
            <p:ph type="title"/>
          </p:nvPr>
        </p:nvSpPr>
        <p:spPr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defRPr/>
            </a:pPr>
            <a:r>
              <a:rPr lang="zh-CN" altLang="en-US" smtClean="0"/>
              <a:t>规范化小结</a:t>
            </a:r>
          </a:p>
        </p:txBody>
      </p:sp>
      <p:sp>
        <p:nvSpPr>
          <p:cNvPr id="93187" name="Rectangle 3"/>
          <p:cNvSpPr>
            <a:spLocks noGrp="1" noChangeArrowheads="1"/>
          </p:cNvSpPr>
          <p:nvPr>
            <p:ph idx="1"/>
          </p:nvPr>
        </p:nvSpPr>
        <p:spPr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90000"/>
              </a:lnSpc>
              <a:defRPr/>
            </a:pPr>
            <a:r>
              <a:rPr lang="zh-CN" altLang="en-US" sz="2400" dirty="0" smtClean="0"/>
              <a:t>不能说规范化程度越高的关系模式就越好！</a:t>
            </a:r>
          </a:p>
          <a:p>
            <a:pPr marL="0" indent="0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endParaRPr lang="zh-CN" altLang="en-US" sz="2400" dirty="0" smtClean="0"/>
          </a:p>
          <a:p>
            <a:pPr algn="just">
              <a:defRPr/>
            </a:pPr>
            <a:r>
              <a:rPr lang="zh-CN" altLang="en-US" sz="2400" dirty="0" smtClean="0"/>
              <a:t>为满足某种商业目标，数据库性能比规范化数据库更重要</a:t>
            </a:r>
          </a:p>
          <a:p>
            <a:pPr marL="812800" lvl="1" indent="-276225" algn="just">
              <a:defRPr/>
            </a:pPr>
            <a:r>
              <a:rPr lang="zh-CN" altLang="en-US" dirty="0" smtClean="0">
                <a:solidFill>
                  <a:srgbClr val="333399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通过在给定的表中添加额外的字段，以大量减少需要从中搜索信息所需的时间</a:t>
            </a:r>
          </a:p>
          <a:p>
            <a:pPr marL="812800" lvl="1" indent="-276225" algn="just">
              <a:defRPr/>
            </a:pPr>
            <a:r>
              <a:rPr lang="zh-CN" altLang="en-US" dirty="0" smtClean="0">
                <a:solidFill>
                  <a:srgbClr val="333399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通过在给定的表中插入计算列（如成绩总分），以方便查询</a:t>
            </a:r>
          </a:p>
          <a:p>
            <a:pPr algn="just">
              <a:defRPr/>
            </a:pPr>
            <a:r>
              <a:rPr lang="zh-CN" altLang="en-US" sz="2400" dirty="0" smtClean="0"/>
              <a:t>进行规范化的同时，还需要综合考虑数据库的性能。</a:t>
            </a:r>
          </a:p>
          <a:p>
            <a:pPr>
              <a:lnSpc>
                <a:spcPct val="90000"/>
              </a:lnSpc>
              <a:defRPr/>
            </a:pPr>
            <a:endParaRPr lang="en-US" altLang="zh-CN" sz="2400" dirty="0" smtClean="0"/>
          </a:p>
          <a:p>
            <a:pPr>
              <a:lnSpc>
                <a:spcPct val="90000"/>
              </a:lnSpc>
              <a:defRPr/>
            </a:pPr>
            <a:r>
              <a:rPr lang="zh-CN" altLang="en-US" sz="2400" dirty="0" smtClean="0"/>
              <a:t>一般系统中，</a:t>
            </a:r>
            <a:r>
              <a:rPr lang="zh-CN" altLang="en-US" sz="2400" dirty="0" smtClean="0">
                <a:solidFill>
                  <a:srgbClr val="D60093"/>
                </a:solidFill>
              </a:rPr>
              <a:t>要求满足到第</a:t>
            </a:r>
            <a:r>
              <a:rPr lang="en-US" altLang="zh-CN" sz="2400" dirty="0" smtClean="0">
                <a:solidFill>
                  <a:srgbClr val="D60093"/>
                </a:solidFill>
              </a:rPr>
              <a:t>3</a:t>
            </a:r>
            <a:r>
              <a:rPr lang="zh-CN" altLang="en-US" sz="2400" dirty="0" smtClean="0">
                <a:solidFill>
                  <a:srgbClr val="D60093"/>
                </a:solidFill>
              </a:rPr>
              <a:t>范式</a:t>
            </a:r>
            <a:r>
              <a:rPr lang="zh-CN" altLang="en-US" sz="2400" dirty="0" smtClean="0"/>
              <a:t>。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21C6EBC-CEA6-4331-83BE-644C28966657}" type="slidenum">
              <a:rPr/>
              <a:pPr>
                <a:defRPr/>
              </a:pPr>
              <a:t>67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defRPr/>
            </a:pPr>
            <a:r>
              <a:rPr lang="zh-CN" altLang="en-US" sz="4800" smtClean="0">
                <a:solidFill>
                  <a:srgbClr val="FF0000"/>
                </a:solidFill>
              </a:rPr>
              <a:t>第</a:t>
            </a:r>
            <a:r>
              <a:rPr lang="en-US" altLang="zh-CN" sz="4800" smtClean="0">
                <a:solidFill>
                  <a:srgbClr val="FF0000"/>
                </a:solidFill>
              </a:rPr>
              <a:t>6</a:t>
            </a:r>
            <a:r>
              <a:rPr lang="zh-CN" altLang="en-US" sz="4800" smtClean="0">
                <a:solidFill>
                  <a:srgbClr val="FF0000"/>
                </a:solidFill>
              </a:rPr>
              <a:t>节</a:t>
            </a:r>
            <a:r>
              <a:rPr lang="en-US" altLang="zh-CN" sz="4800" smtClean="0"/>
              <a:t/>
            </a:r>
            <a:br>
              <a:rPr lang="en-US" altLang="zh-CN" sz="4800" smtClean="0"/>
            </a:br>
            <a:r>
              <a:rPr lang="zh-CN" altLang="en-US" sz="4800" smtClean="0"/>
              <a:t> </a:t>
            </a:r>
            <a:r>
              <a:rPr lang="en-US" altLang="zh-CN" sz="4800" smtClean="0"/>
              <a:t/>
            </a:r>
            <a:br>
              <a:rPr lang="en-US" altLang="zh-CN" sz="4800" smtClean="0"/>
            </a:br>
            <a:r>
              <a:rPr lang="zh-CN" altLang="en-US" sz="4800" smtClean="0"/>
              <a:t>数据库规范化设计实例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5245880-1FFE-4969-8807-A6DF44E02992}" type="slidenum">
              <a:rPr smtClean="0"/>
              <a:pPr>
                <a:defRPr/>
              </a:pPr>
              <a:t>68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设计实例</a:t>
            </a:r>
          </a:p>
        </p:txBody>
      </p:sp>
      <p:sp>
        <p:nvSpPr>
          <p:cNvPr id="9113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lang="zh-CN" altLang="en-US" smtClean="0">
                <a:latin typeface="宋体" panose="02010600030101010101" pitchFamily="2" charset="-122"/>
              </a:rPr>
              <a:t>假设某建筑公司要设计一个数据库。公司的业务规则概括说明如下：</a:t>
            </a:r>
          </a:p>
          <a:p>
            <a:pPr algn="just"/>
            <a:r>
              <a:rPr lang="zh-CN" altLang="en-US" sz="2400" smtClean="0">
                <a:latin typeface="宋体" panose="02010600030101010101" pitchFamily="2" charset="-122"/>
              </a:rPr>
              <a:t>公司承担多个工程项目，每一项工程有：工程号、工程名称、施工人员等</a:t>
            </a:r>
          </a:p>
          <a:p>
            <a:pPr algn="just"/>
            <a:r>
              <a:rPr lang="zh-CN" altLang="en-US" sz="2400" smtClean="0">
                <a:latin typeface="宋体" panose="02010600030101010101" pitchFamily="2" charset="-122"/>
              </a:rPr>
              <a:t>公司有多名职工，每一名职工有：职工号、姓名、性别、职务（工程师、技术员）等</a:t>
            </a:r>
          </a:p>
          <a:p>
            <a:pPr algn="just"/>
            <a:r>
              <a:rPr lang="zh-CN" altLang="en-US" sz="2400" smtClean="0">
                <a:latin typeface="宋体" panose="02010600030101010101" pitchFamily="2" charset="-122"/>
              </a:rPr>
              <a:t>公司按照工时和小时工资率支付工资，小时工资率由职工的职务决定（例如，技术员的小时工资率与工程师不同）</a:t>
            </a:r>
          </a:p>
          <a:p>
            <a:pPr algn="just"/>
            <a:r>
              <a:rPr lang="zh-CN" altLang="en-US" sz="2400" smtClean="0">
                <a:latin typeface="宋体" panose="02010600030101010101" pitchFamily="2" charset="-122"/>
              </a:rPr>
              <a:t>公司定期制定一个工资报表，如图</a:t>
            </a:r>
            <a:r>
              <a:rPr lang="en-US" altLang="zh-CN" sz="2400" smtClean="0">
                <a:latin typeface="宋体" panose="02010600030101010101" pitchFamily="2" charset="-122"/>
              </a:rPr>
              <a:t>-</a:t>
            </a:r>
            <a:r>
              <a:rPr lang="zh-CN" altLang="en-GB" sz="2400" smtClean="0">
                <a:latin typeface="宋体" panose="02010600030101010101" pitchFamily="2" charset="-122"/>
              </a:rPr>
              <a:t>1</a:t>
            </a:r>
            <a:r>
              <a:rPr lang="zh-CN" altLang="en-US" sz="2400" smtClean="0">
                <a:latin typeface="宋体" panose="02010600030101010101" pitchFamily="2" charset="-122"/>
              </a:rPr>
              <a:t>所示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7C2A765-5436-453A-861F-171EADC35CE6}" type="slidenum">
              <a:rPr/>
              <a:pPr>
                <a:defRPr/>
              </a:pPr>
              <a:t>69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数据库设计概述</a:t>
            </a:r>
          </a:p>
        </p:txBody>
      </p:sp>
      <p:sp>
        <p:nvSpPr>
          <p:cNvPr id="1932291" name="Text Box 3"/>
          <p:cNvSpPr txBox="1">
            <a:spLocks noChangeArrowheads="1"/>
          </p:cNvSpPr>
          <p:nvPr/>
        </p:nvSpPr>
        <p:spPr bwMode="auto">
          <a:xfrm>
            <a:off x="684213" y="1344613"/>
            <a:ext cx="7991475" cy="1989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>
                    <a:alpha val="70195"/>
                  </a:schemeClr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63538" indent="-363538">
              <a:spcBef>
                <a:spcPct val="20000"/>
              </a:spcBef>
              <a:buClr>
                <a:srgbClr val="339966"/>
              </a:buClr>
              <a:buFont typeface="Wingdings" panose="05000000000000000000" pitchFamily="2" charset="2"/>
              <a:buChar char="q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542925" indent="-254000">
              <a:spcBef>
                <a:spcPct val="20000"/>
              </a:spcBef>
              <a:buClr>
                <a:srgbClr val="FF0000"/>
              </a:buClr>
              <a:buSzPct val="90000"/>
              <a:buFont typeface="Wingdings" panose="05000000000000000000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014413" indent="-203200">
              <a:spcBef>
                <a:spcPct val="20000"/>
              </a:spcBef>
              <a:buClr>
                <a:srgbClr val="339966"/>
              </a:buClr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420813" indent="-2032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032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03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03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03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03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Pct val="80000"/>
              <a:buFont typeface="Wingdings" panose="05000000000000000000" pitchFamily="2" charset="2"/>
              <a:buChar char="n"/>
            </a:pPr>
            <a:r>
              <a:rPr lang="zh-CN" altLang="en-US" sz="3200"/>
              <a:t>良好的数据库设计：</a:t>
            </a:r>
          </a:p>
          <a:p>
            <a:pPr>
              <a:spcBef>
                <a:spcPct val="10000"/>
              </a:spcBef>
              <a:buClr>
                <a:srgbClr val="CC00FF"/>
              </a:buClr>
              <a:buFont typeface="Wingdings" panose="05000000000000000000" pitchFamily="2" charset="2"/>
              <a:buChar char="ü"/>
            </a:pPr>
            <a:r>
              <a:rPr lang="zh-CN" altLang="en-US"/>
              <a:t>节省数据的存储空间</a:t>
            </a:r>
          </a:p>
          <a:p>
            <a:pPr>
              <a:spcBef>
                <a:spcPct val="10000"/>
              </a:spcBef>
              <a:buClr>
                <a:srgbClr val="CC00FF"/>
              </a:buClr>
              <a:buFont typeface="Wingdings" panose="05000000000000000000" pitchFamily="2" charset="2"/>
              <a:buChar char="ü"/>
            </a:pPr>
            <a:r>
              <a:rPr lang="zh-CN" altLang="en-US"/>
              <a:t>能够保证数据的完整性</a:t>
            </a:r>
          </a:p>
          <a:p>
            <a:pPr>
              <a:spcBef>
                <a:spcPct val="10000"/>
              </a:spcBef>
              <a:buClr>
                <a:srgbClr val="CC00FF"/>
              </a:buClr>
              <a:buFont typeface="Wingdings" panose="05000000000000000000" pitchFamily="2" charset="2"/>
              <a:buChar char="ü"/>
            </a:pPr>
            <a:r>
              <a:rPr lang="zh-CN" altLang="en-US"/>
              <a:t>方便进行数据库应用系统的开发</a:t>
            </a:r>
          </a:p>
        </p:txBody>
      </p:sp>
      <p:sp>
        <p:nvSpPr>
          <p:cNvPr id="1932292" name="Text Box 4"/>
          <p:cNvSpPr txBox="1">
            <a:spLocks noChangeArrowheads="1"/>
          </p:cNvSpPr>
          <p:nvPr/>
        </p:nvSpPr>
        <p:spPr bwMode="auto">
          <a:xfrm>
            <a:off x="684213" y="3592513"/>
            <a:ext cx="7991475" cy="1989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>
                    <a:alpha val="70195"/>
                  </a:schemeClr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63538" indent="-363538">
              <a:spcBef>
                <a:spcPct val="20000"/>
              </a:spcBef>
              <a:buClr>
                <a:srgbClr val="339966"/>
              </a:buClr>
              <a:buFont typeface="Wingdings" panose="05000000000000000000" pitchFamily="2" charset="2"/>
              <a:buChar char="q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542925" indent="-254000">
              <a:spcBef>
                <a:spcPct val="20000"/>
              </a:spcBef>
              <a:buClr>
                <a:srgbClr val="FF0000"/>
              </a:buClr>
              <a:buSzPct val="90000"/>
              <a:buFont typeface="Wingdings" panose="05000000000000000000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014413" indent="-203200">
              <a:spcBef>
                <a:spcPct val="20000"/>
              </a:spcBef>
              <a:buClr>
                <a:srgbClr val="339966"/>
              </a:buClr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420813" indent="-2032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032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03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03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03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03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>
                <a:srgbClr val="6600CC"/>
              </a:buClr>
              <a:buSzPct val="80000"/>
              <a:buFont typeface="Wingdings" panose="05000000000000000000" pitchFamily="2" charset="2"/>
              <a:buChar char="n"/>
            </a:pPr>
            <a:r>
              <a:rPr lang="zh-CN" altLang="en-US" sz="3200"/>
              <a:t>糟糕的数据库设计：</a:t>
            </a:r>
          </a:p>
          <a:p>
            <a:pPr>
              <a:spcBef>
                <a:spcPct val="10000"/>
              </a:spcBef>
              <a:buClr>
                <a:srgbClr val="CC00FF"/>
              </a:buClr>
              <a:buFont typeface="Wingdings" panose="05000000000000000000" pitchFamily="2" charset="2"/>
              <a:buChar char="ü"/>
            </a:pPr>
            <a:r>
              <a:rPr lang="zh-CN" altLang="en-US"/>
              <a:t>数据冗余、存储空间浪费</a:t>
            </a:r>
          </a:p>
          <a:p>
            <a:pPr>
              <a:spcBef>
                <a:spcPct val="10000"/>
              </a:spcBef>
              <a:buClr>
                <a:srgbClr val="CC00FF"/>
              </a:buClr>
              <a:buFont typeface="Wingdings" panose="05000000000000000000" pitchFamily="2" charset="2"/>
              <a:buChar char="ü"/>
            </a:pPr>
            <a:r>
              <a:rPr lang="zh-CN" altLang="en-US"/>
              <a:t>内存空间浪费</a:t>
            </a:r>
          </a:p>
          <a:p>
            <a:pPr>
              <a:spcBef>
                <a:spcPct val="10000"/>
              </a:spcBef>
              <a:buClr>
                <a:srgbClr val="CC00FF"/>
              </a:buClr>
              <a:buFont typeface="Wingdings" panose="05000000000000000000" pitchFamily="2" charset="2"/>
              <a:buChar char="ü"/>
            </a:pPr>
            <a:r>
              <a:rPr lang="zh-CN" altLang="en-US"/>
              <a:t>数据更新和插入的异常</a:t>
            </a:r>
          </a:p>
        </p:txBody>
      </p:sp>
      <p:pic>
        <p:nvPicPr>
          <p:cNvPr id="1932293" name="Picture 5" descr="mone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1371600"/>
            <a:ext cx="3671888" cy="1414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32294" name="Picture 6" descr="打扫钞票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3213100"/>
            <a:ext cx="1992313" cy="3644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8FB3BA7-6398-4954-BE1A-44E41EBF9FFE}" type="slidenum">
              <a:rPr/>
              <a:pPr>
                <a:defRPr/>
              </a:pPr>
              <a:t>7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2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32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9" presetID="48" presetClass="entr" presetSubtype="0" ac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93229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80000">
                                          <p:val>
                                            <p:fltVal val="90"/>
                                          </p:val>
                                        </p:tav>
                                        <p:tav tm="8000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93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1"/>
                                          </p:val>
                                        </p:tav>
                                        <p:tav tm="50000">
                                          <p:val>
                                            <p:fltVal val="0.9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93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932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932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1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2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9322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9322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93229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32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 tmFilter="0, 0; .2, .5; .8, .5; 1, 0"/>
                                        <p:tgtEl>
                                          <p:spTgt spid="193229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" dur="250" autoRev="1" fill="hold"/>
                                        <p:tgtEl>
                                          <p:spTgt spid="193229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32291" grpId="0"/>
      <p:bldP spid="1932292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设计实例</a:t>
            </a:r>
          </a:p>
        </p:txBody>
      </p:sp>
      <p:graphicFrame>
        <p:nvGraphicFramePr>
          <p:cNvPr id="1953795" name="Group 3"/>
          <p:cNvGraphicFramePr>
            <a:graphicFrameLocks noGrp="1"/>
          </p:cNvGraphicFramePr>
          <p:nvPr/>
        </p:nvGraphicFramePr>
        <p:xfrm>
          <a:off x="612775" y="1279525"/>
          <a:ext cx="8378825" cy="4953002"/>
        </p:xfrm>
        <a:graphic>
          <a:graphicData uri="http://schemas.openxmlformats.org/drawingml/2006/table">
            <a:tbl>
              <a:tblPr/>
              <a:tblGrid>
                <a:gridCol w="952500"/>
                <a:gridCol w="1173163"/>
                <a:gridCol w="954087"/>
                <a:gridCol w="1111250"/>
                <a:gridCol w="1143000"/>
                <a:gridCol w="1143000"/>
                <a:gridCol w="762000"/>
                <a:gridCol w="1139825"/>
              </a:tblGrid>
              <a:tr h="555625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85000"/>
                        <a:buFontTx/>
                        <a:buNone/>
                        <a:tabLst/>
                      </a:pPr>
                      <a:r>
                        <a:rPr kumimoji="0" lang="zh-CN" alt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宋体" panose="02010600030101010101" pitchFamily="2" charset="-122"/>
                          <a:ea typeface="黑体" panose="02010609060101010101" pitchFamily="49" charset="-122"/>
                        </a:rPr>
                        <a:t>工程号</a:t>
                      </a:r>
                      <a:endParaRPr kumimoji="0" lang="zh-CN" alt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 Narrow" panose="020B0606020202030204" pitchFamily="34" charset="0"/>
                        <a:ea typeface="黑体" panose="02010609060101010101" pitchFamily="49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58DCF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宋体" panose="02010600030101010101" pitchFamily="2" charset="-122"/>
                          <a:ea typeface="黑体" panose="02010609060101010101" pitchFamily="49" charset="-122"/>
                        </a:rPr>
                        <a:t>工程名称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58DCF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宋体" panose="02010600030101010101" pitchFamily="2" charset="-122"/>
                          <a:ea typeface="黑体" panose="02010609060101010101" pitchFamily="49" charset="-122"/>
                        </a:rPr>
                        <a:t>职工号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58DCF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宋体" panose="02010600030101010101" pitchFamily="2" charset="-122"/>
                          <a:ea typeface="黑体" panose="02010609060101010101" pitchFamily="49" charset="-122"/>
                        </a:rPr>
                        <a:t>姓名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58DCF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宋体" panose="02010600030101010101" pitchFamily="2" charset="-122"/>
                          <a:ea typeface="黑体" panose="02010609060101010101" pitchFamily="49" charset="-122"/>
                        </a:rPr>
                        <a:t>职务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58DCF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宋体" panose="02010600030101010101" pitchFamily="2" charset="-122"/>
                          <a:ea typeface="黑体" panose="02010609060101010101" pitchFamily="49" charset="-122"/>
                        </a:rPr>
                        <a:t>小时工资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58DCF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85000"/>
                        <a:buFontTx/>
                        <a:buNone/>
                        <a:tabLst/>
                      </a:pPr>
                      <a:r>
                        <a:rPr kumimoji="0" lang="zh-CN" alt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宋体" panose="02010600030101010101" pitchFamily="2" charset="-122"/>
                          <a:ea typeface="黑体" panose="02010609060101010101" pitchFamily="49" charset="-122"/>
                        </a:rPr>
                        <a:t>工时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58DCF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85000"/>
                        <a:buFontTx/>
                        <a:buNone/>
                        <a:tabLst/>
                      </a:pPr>
                      <a:r>
                        <a:rPr kumimoji="0" lang="zh-CN" alt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宋体" panose="02010600030101010101" pitchFamily="2" charset="-122"/>
                          <a:ea typeface="黑体" panose="02010609060101010101" pitchFamily="49" charset="-122"/>
                        </a:rPr>
                        <a:t>实发工资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58DCF"/>
                    </a:solidFill>
                  </a:tcPr>
                </a:tc>
              </a:tr>
              <a:tr h="379413">
                <a:tc rowSpan="3"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A1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3"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花园大厦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1001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齐光明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工程师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65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13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845.00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3657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1002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李思岐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技术员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60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85000"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16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85000"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960.00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11163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1004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葛宇宏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律师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60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19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1140.00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12750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333399"/>
                        </a:solidFill>
                        <a:effectLst/>
                        <a:latin typeface="Arial Narrow" panose="020B0606020202030204" pitchFamily="34" charset="0"/>
                        <a:ea typeface="黑体" panose="02010609060101010101" pitchFamily="49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333399"/>
                        </a:solidFill>
                        <a:effectLst/>
                        <a:latin typeface="Arial Narrow" panose="020B0606020202030204" pitchFamily="34" charset="0"/>
                        <a:ea typeface="黑体" panose="02010609060101010101" pitchFamily="49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333399"/>
                        </a:solidFill>
                        <a:effectLst/>
                        <a:latin typeface="Arial Narrow" panose="020B0606020202030204" pitchFamily="34" charset="0"/>
                        <a:ea typeface="黑体" panose="02010609060101010101" pitchFamily="49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小计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333399"/>
                        </a:solidFill>
                        <a:effectLst/>
                        <a:latin typeface="Arial Narrow" panose="020B0606020202030204" pitchFamily="34" charset="0"/>
                        <a:ea typeface="黑体" panose="02010609060101010101" pitchFamily="49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333399"/>
                        </a:solidFill>
                        <a:effectLst/>
                        <a:latin typeface="Arial Narrow" panose="020B0606020202030204" pitchFamily="34" charset="0"/>
                        <a:ea typeface="黑体" panose="02010609060101010101" pitchFamily="49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333399"/>
                        </a:solidFill>
                        <a:effectLst/>
                        <a:latin typeface="Arial Narrow" panose="020B0606020202030204" pitchFamily="34" charset="0"/>
                        <a:ea typeface="黑体" panose="02010609060101010101" pitchFamily="49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2945.00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47675">
                <a:tc rowSpan="2"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A2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立交桥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1001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齐光明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工程师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65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15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975.00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1752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1003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鞠明亮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工人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55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17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935.00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30213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333399"/>
                        </a:solidFill>
                        <a:effectLst/>
                        <a:latin typeface="Arial Narrow" panose="020B0606020202030204" pitchFamily="34" charset="0"/>
                        <a:ea typeface="黑体" panose="02010609060101010101" pitchFamily="49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333399"/>
                        </a:solidFill>
                        <a:effectLst/>
                        <a:latin typeface="Arial Narrow" panose="020B0606020202030204" pitchFamily="34" charset="0"/>
                        <a:ea typeface="黑体" panose="02010609060101010101" pitchFamily="49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333399"/>
                        </a:solidFill>
                        <a:effectLst/>
                        <a:latin typeface="Arial Narrow" panose="020B0606020202030204" pitchFamily="34" charset="0"/>
                        <a:ea typeface="黑体" panose="02010609060101010101" pitchFamily="49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小计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333399"/>
                        </a:solidFill>
                        <a:effectLst/>
                        <a:latin typeface="Arial Narrow" panose="020B0606020202030204" pitchFamily="34" charset="0"/>
                        <a:ea typeface="黑体" panose="02010609060101010101" pitchFamily="49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333399"/>
                        </a:solidFill>
                        <a:effectLst/>
                        <a:latin typeface="Arial Narrow" panose="020B0606020202030204" pitchFamily="34" charset="0"/>
                        <a:ea typeface="黑体" panose="02010609060101010101" pitchFamily="49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333399"/>
                        </a:solidFill>
                        <a:effectLst/>
                        <a:latin typeface="Arial Narrow" panose="020B0606020202030204" pitchFamily="34" charset="0"/>
                        <a:ea typeface="黑体" panose="02010609060101010101" pitchFamily="49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1910.00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12750">
                <a:tc rowSpan="2"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A3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临江饭店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1002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李思岐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技术员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60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18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1080.00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1275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1004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葛宇洪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技术员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60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14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840.00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36563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333399"/>
                        </a:solidFill>
                        <a:effectLst/>
                        <a:latin typeface="Arial Narrow" panose="020B0606020202030204" pitchFamily="34" charset="0"/>
                        <a:ea typeface="黑体" panose="02010609060101010101" pitchFamily="49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333399"/>
                        </a:solidFill>
                        <a:effectLst/>
                        <a:latin typeface="Arial Narrow" panose="020B0606020202030204" pitchFamily="34" charset="0"/>
                        <a:ea typeface="黑体" panose="02010609060101010101" pitchFamily="49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333399"/>
                        </a:solidFill>
                        <a:effectLst/>
                        <a:latin typeface="Arial Narrow" panose="020B0606020202030204" pitchFamily="34" charset="0"/>
                        <a:ea typeface="黑体" panose="02010609060101010101" pitchFamily="49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小计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333399"/>
                        </a:solidFill>
                        <a:effectLst/>
                        <a:latin typeface="Arial Narrow" panose="020B0606020202030204" pitchFamily="34" charset="0"/>
                        <a:ea typeface="黑体" panose="02010609060101010101" pitchFamily="49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333399"/>
                        </a:solidFill>
                        <a:effectLst/>
                        <a:latin typeface="Arial Narrow" panose="020B0606020202030204" pitchFamily="34" charset="0"/>
                        <a:ea typeface="黑体" panose="02010609060101010101" pitchFamily="49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333399"/>
                        </a:solidFill>
                        <a:effectLst/>
                        <a:latin typeface="Arial Narrow" panose="020B0606020202030204" pitchFamily="34" charset="0"/>
                        <a:ea typeface="黑体" panose="02010609060101010101" pitchFamily="49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1920.00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92265" name="Text Box 105"/>
          <p:cNvSpPr txBox="1">
            <a:spLocks noChangeArrowheads="1"/>
          </p:cNvSpPr>
          <p:nvPr/>
        </p:nvSpPr>
        <p:spPr bwMode="auto">
          <a:xfrm>
            <a:off x="3352800" y="6324600"/>
            <a:ext cx="251142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339966"/>
              </a:buClr>
              <a:buFont typeface="Wingdings" panose="05000000000000000000" pitchFamily="2" charset="2"/>
              <a:buChar char="q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SzPct val="90000"/>
              <a:buFont typeface="Wingdings" panose="05000000000000000000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339966"/>
              </a:buClr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80000"/>
              </a:lnSpc>
              <a:buClrTx/>
              <a:buFontTx/>
              <a:buNone/>
            </a:pPr>
            <a:r>
              <a:rPr lang="zh-CN" altLang="en-US" sz="2000">
                <a:solidFill>
                  <a:srgbClr val="333399"/>
                </a:solidFill>
              </a:rPr>
              <a:t>图</a:t>
            </a:r>
            <a:r>
              <a:rPr lang="en-US" altLang="zh-CN" sz="2000">
                <a:solidFill>
                  <a:srgbClr val="333399"/>
                </a:solidFill>
              </a:rPr>
              <a:t>-1 </a:t>
            </a:r>
            <a:r>
              <a:rPr lang="zh-CN" altLang="en-US" sz="2000">
                <a:solidFill>
                  <a:srgbClr val="333399"/>
                </a:solidFill>
              </a:rPr>
              <a:t>某公司的工资表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B700AE-D24F-4995-8650-2393E3AB2EF0}" type="slidenum">
              <a:rPr/>
              <a:pPr>
                <a:defRPr/>
              </a:pPr>
              <a:t>70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1NF</a:t>
            </a:r>
          </a:p>
        </p:txBody>
      </p:sp>
      <p:graphicFrame>
        <p:nvGraphicFramePr>
          <p:cNvPr id="1955925" name="Group 85"/>
          <p:cNvGraphicFramePr>
            <a:graphicFrameLocks noGrp="1"/>
          </p:cNvGraphicFramePr>
          <p:nvPr/>
        </p:nvGraphicFramePr>
        <p:xfrm>
          <a:off x="685800" y="1412875"/>
          <a:ext cx="8207375" cy="3902078"/>
        </p:xfrm>
        <a:graphic>
          <a:graphicData uri="http://schemas.openxmlformats.org/drawingml/2006/table">
            <a:tbl>
              <a:tblPr/>
              <a:tblGrid>
                <a:gridCol w="990600"/>
                <a:gridCol w="1382713"/>
                <a:gridCol w="1008062"/>
                <a:gridCol w="1152525"/>
                <a:gridCol w="1081088"/>
                <a:gridCol w="1655762"/>
                <a:gridCol w="936625"/>
              </a:tblGrid>
              <a:tr h="439738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85000"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宋体" panose="02010600030101010101" pitchFamily="2" charset="-122"/>
                          <a:ea typeface="黑体" panose="02010609060101010101" pitchFamily="49" charset="-122"/>
                        </a:rPr>
                        <a:t>工程号</a:t>
                      </a:r>
                      <a:endParaRPr kumimoji="0" lang="zh-CN" alt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 Narrow" panose="020B0606020202030204" pitchFamily="34" charset="0"/>
                        <a:ea typeface="黑体" panose="02010609060101010101" pitchFamily="49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58DCF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宋体" panose="02010600030101010101" pitchFamily="2" charset="-122"/>
                          <a:ea typeface="黑体" panose="02010609060101010101" pitchFamily="49" charset="-122"/>
                        </a:rPr>
                        <a:t>工程名称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58DCF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宋体" panose="02010600030101010101" pitchFamily="2" charset="-122"/>
                          <a:ea typeface="黑体" panose="02010609060101010101" pitchFamily="49" charset="-122"/>
                        </a:rPr>
                        <a:t>职工号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58DCF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宋体" panose="02010600030101010101" pitchFamily="2" charset="-122"/>
                          <a:ea typeface="黑体" panose="02010609060101010101" pitchFamily="49" charset="-122"/>
                        </a:rPr>
                        <a:t>姓名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58DCF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宋体" panose="02010600030101010101" pitchFamily="2" charset="-122"/>
                          <a:ea typeface="黑体" panose="02010609060101010101" pitchFamily="49" charset="-122"/>
                        </a:rPr>
                        <a:t>职务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58DCF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宋体" panose="02010600030101010101" pitchFamily="2" charset="-122"/>
                          <a:ea typeface="黑体" panose="02010609060101010101" pitchFamily="49" charset="-122"/>
                        </a:rPr>
                        <a:t>小时工资率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58DCF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85000"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宋体" panose="02010600030101010101" pitchFamily="2" charset="-122"/>
                          <a:ea typeface="黑体" panose="02010609060101010101" pitchFamily="49" charset="-122"/>
                        </a:rPr>
                        <a:t>工时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58DCF"/>
                    </a:solidFill>
                  </a:tcPr>
                </a:tc>
              </a:tr>
              <a:tr h="458788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A1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花园大厦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1001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齐光明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工程师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65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13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33400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85000"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A1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花园大厦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1002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李思岐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技术员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60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85000"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16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90538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85000"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A1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花园大厦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1004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葛宇宏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律师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60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19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90538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A2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立交桥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1001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齐光明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工程师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65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13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06413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A2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立交桥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1003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鞠明亮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工人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55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17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20700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A3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临江饭店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1002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李思岐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技术员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60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18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61963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A3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临江饭店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1004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葛宇洪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技术员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60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14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94285" name="Text Box 69"/>
          <p:cNvSpPr txBox="1">
            <a:spLocks noChangeArrowheads="1"/>
          </p:cNvSpPr>
          <p:nvPr/>
        </p:nvSpPr>
        <p:spPr bwMode="auto">
          <a:xfrm>
            <a:off x="3276600" y="5715000"/>
            <a:ext cx="33845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339966"/>
              </a:buClr>
              <a:buFont typeface="Wingdings" panose="05000000000000000000" pitchFamily="2" charset="2"/>
              <a:buChar char="q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SzPct val="90000"/>
              <a:buFont typeface="Wingdings" panose="05000000000000000000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339966"/>
              </a:buClr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80000"/>
              </a:lnSpc>
              <a:buClrTx/>
              <a:buFontTx/>
              <a:buNone/>
            </a:pPr>
            <a:r>
              <a:rPr lang="zh-CN" altLang="en-US" sz="2000">
                <a:solidFill>
                  <a:srgbClr val="333399"/>
                </a:solidFill>
              </a:rPr>
              <a:t>图</a:t>
            </a:r>
            <a:r>
              <a:rPr lang="en-US" altLang="zh-CN" sz="2000">
                <a:solidFill>
                  <a:srgbClr val="333399"/>
                </a:solidFill>
              </a:rPr>
              <a:t>-2 </a:t>
            </a:r>
            <a:r>
              <a:rPr lang="zh-CN" altLang="en-US" sz="2000">
                <a:solidFill>
                  <a:srgbClr val="333399"/>
                </a:solidFill>
              </a:rPr>
              <a:t>某公司的项目工时表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ABB8999-3834-4390-B6A1-BE4B499FA8E9}" type="slidenum">
              <a:rPr/>
              <a:pPr>
                <a:defRPr/>
              </a:pPr>
              <a:t>71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存在的问题</a:t>
            </a:r>
          </a:p>
        </p:txBody>
      </p:sp>
      <p:sp>
        <p:nvSpPr>
          <p:cNvPr id="9523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algn="just">
              <a:lnSpc>
                <a:spcPct val="90000"/>
              </a:lnSpc>
            </a:pPr>
            <a:r>
              <a:rPr lang="zh-CN" altLang="en-US" b="1" smtClean="0"/>
              <a:t>数据冗余</a:t>
            </a:r>
          </a:p>
          <a:p>
            <a:pPr lvl="1" algn="just">
              <a:lnSpc>
                <a:spcPct val="90000"/>
              </a:lnSpc>
            </a:pPr>
            <a:r>
              <a:rPr lang="zh-CN" altLang="en-US" smtClean="0"/>
              <a:t>明显有很多冗余的信息</a:t>
            </a:r>
          </a:p>
          <a:p>
            <a:pPr algn="just">
              <a:lnSpc>
                <a:spcPct val="90000"/>
              </a:lnSpc>
            </a:pPr>
            <a:r>
              <a:rPr lang="zh-CN" altLang="en-US" b="1" smtClean="0"/>
              <a:t>修改复杂 </a:t>
            </a:r>
            <a:r>
              <a:rPr lang="zh-CN" altLang="en-US" smtClean="0"/>
              <a:t> </a:t>
            </a:r>
          </a:p>
          <a:p>
            <a:pPr lvl="1" algn="just">
              <a:lnSpc>
                <a:spcPct val="90000"/>
              </a:lnSpc>
            </a:pPr>
            <a:r>
              <a:rPr lang="zh-CN" altLang="en-US" sz="2000" smtClean="0"/>
              <a:t>例，修改职工号</a:t>
            </a:r>
            <a:r>
              <a:rPr lang="en-US" altLang="zh-CN" sz="2000" smtClean="0"/>
              <a:t>=1001</a:t>
            </a:r>
            <a:r>
              <a:rPr lang="zh-CN" altLang="en-US" sz="2000" smtClean="0"/>
              <a:t>的职务，则必须修改所有职工号</a:t>
            </a:r>
            <a:r>
              <a:rPr lang="en-US" altLang="zh-CN" sz="2000" smtClean="0"/>
              <a:t>=1001</a:t>
            </a:r>
            <a:r>
              <a:rPr lang="zh-CN" altLang="en-US" sz="2000" smtClean="0"/>
              <a:t>的行</a:t>
            </a:r>
          </a:p>
          <a:p>
            <a:pPr algn="just">
              <a:lnSpc>
                <a:spcPct val="90000"/>
              </a:lnSpc>
            </a:pPr>
            <a:r>
              <a:rPr lang="zh-CN" altLang="en-US" b="1" smtClean="0"/>
              <a:t>添加异常</a:t>
            </a:r>
            <a:r>
              <a:rPr lang="zh-CN" altLang="en-US" smtClean="0"/>
              <a:t>  </a:t>
            </a:r>
          </a:p>
          <a:p>
            <a:pPr lvl="1" algn="just">
              <a:lnSpc>
                <a:spcPct val="90000"/>
              </a:lnSpc>
            </a:pPr>
            <a:r>
              <a:rPr lang="zh-CN" altLang="en-US" smtClean="0"/>
              <a:t>若要增加一个新的职工时，首先必须给这名职工分配一个工程。或者为了添加一名新职工的数据，先给这名职工分配一个虚拟的工程。</a:t>
            </a:r>
          </a:p>
          <a:p>
            <a:pPr algn="just">
              <a:lnSpc>
                <a:spcPct val="90000"/>
              </a:lnSpc>
            </a:pPr>
            <a:r>
              <a:rPr lang="zh-CN" altLang="en-US" b="1" smtClean="0"/>
              <a:t>删除异常</a:t>
            </a:r>
            <a:r>
              <a:rPr lang="zh-CN" altLang="en-US" smtClean="0"/>
              <a:t>  </a:t>
            </a:r>
          </a:p>
          <a:p>
            <a:pPr lvl="1" algn="just">
              <a:lnSpc>
                <a:spcPct val="90000"/>
              </a:lnSpc>
            </a:pPr>
            <a:r>
              <a:rPr lang="zh-CN" altLang="en-US" smtClean="0"/>
              <a:t>例，</a:t>
            </a:r>
            <a:r>
              <a:rPr lang="en-US" altLang="zh-CN" smtClean="0"/>
              <a:t>1001</a:t>
            </a:r>
            <a:r>
              <a:rPr lang="zh-CN" altLang="en-US" smtClean="0"/>
              <a:t>号职工要辞职，则必须删除所有职工号＝</a:t>
            </a:r>
            <a:r>
              <a:rPr lang="en-US" altLang="zh-CN" smtClean="0"/>
              <a:t>1001</a:t>
            </a:r>
            <a:r>
              <a:rPr lang="zh-CN" altLang="en-US" smtClean="0"/>
              <a:t>的数据行。这样的删除操作，很可能丢失了其它有用的数据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9A89C90-9CE2-44FC-967F-32D2030E52BA}" type="slidenum">
              <a:rPr/>
              <a:pPr>
                <a:defRPr/>
              </a:pPr>
              <a:t>72</a:t>
            </a:fld>
            <a:endParaRPr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3"/>
          <p:cNvSpPr>
            <a:spLocks noGrp="1" noChangeArrowheads="1"/>
          </p:cNvSpPr>
          <p:nvPr>
            <p:ph type="title"/>
          </p:nvPr>
        </p:nvSpPr>
        <p:spPr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defRPr/>
            </a:pPr>
            <a:r>
              <a:rPr lang="zh-CN" altLang="en-US" dirty="0" smtClean="0"/>
              <a:t>应用范式规范化设计</a:t>
            </a:r>
          </a:p>
        </p:txBody>
      </p:sp>
      <p:sp>
        <p:nvSpPr>
          <p:cNvPr id="96259" name="Text Box 2"/>
          <p:cNvSpPr txBox="1">
            <a:spLocks noChangeArrowheads="1"/>
          </p:cNvSpPr>
          <p:nvPr/>
        </p:nvSpPr>
        <p:spPr bwMode="auto">
          <a:xfrm>
            <a:off x="681038" y="1295400"/>
            <a:ext cx="828357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339966"/>
              </a:buClr>
              <a:buFont typeface="Wingdings" panose="05000000000000000000" pitchFamily="2" charset="2"/>
              <a:buChar char="q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SzPct val="90000"/>
              <a:buFont typeface="Wingdings" panose="05000000000000000000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339966"/>
              </a:buClr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kumimoji="1" lang="zh-CN" altLang="en-US">
                <a:solidFill>
                  <a:srgbClr val="333399"/>
                </a:solidFill>
                <a:latin typeface="黑体" panose="02010609060101010101" pitchFamily="49" charset="-122"/>
              </a:rPr>
              <a:t>一张表描述了多件事情，如图</a:t>
            </a:r>
            <a:r>
              <a:rPr kumimoji="1" lang="en-US" altLang="zh-CN">
                <a:solidFill>
                  <a:srgbClr val="333399"/>
                </a:solidFill>
                <a:latin typeface="黑体" panose="02010609060101010101" pitchFamily="49" charset="-122"/>
              </a:rPr>
              <a:t>-</a:t>
            </a:r>
            <a:r>
              <a:rPr kumimoji="1" lang="en-GB" altLang="zh-CN">
                <a:solidFill>
                  <a:srgbClr val="333399"/>
                </a:solidFill>
                <a:latin typeface="黑体" panose="02010609060101010101" pitchFamily="49" charset="-122"/>
              </a:rPr>
              <a:t>3</a:t>
            </a:r>
            <a:r>
              <a:rPr kumimoji="1" lang="zh-CN" altLang="en-US">
                <a:solidFill>
                  <a:srgbClr val="333399"/>
                </a:solidFill>
                <a:latin typeface="黑体" panose="02010609060101010101" pitchFamily="49" charset="-122"/>
              </a:rPr>
              <a:t>所示</a:t>
            </a:r>
            <a:r>
              <a:rPr kumimoji="1" lang="zh-CN" altLang="en-US">
                <a:latin typeface="黑体" panose="02010609060101010101" pitchFamily="49" charset="-122"/>
              </a:rPr>
              <a:t>。</a:t>
            </a:r>
          </a:p>
        </p:txBody>
      </p:sp>
      <p:sp>
        <p:nvSpPr>
          <p:cNvPr id="96260" name="Rectangle 4"/>
          <p:cNvSpPr>
            <a:spLocks noChangeArrowheads="1"/>
          </p:cNvSpPr>
          <p:nvPr/>
        </p:nvSpPr>
        <p:spPr bwMode="auto">
          <a:xfrm>
            <a:off x="611188" y="2060575"/>
            <a:ext cx="8077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339966"/>
              </a:buClr>
              <a:buFont typeface="Wingdings" panose="05000000000000000000" pitchFamily="2" charset="2"/>
              <a:buChar char="q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SzPct val="90000"/>
              <a:buFont typeface="Wingdings" panose="05000000000000000000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339966"/>
              </a:buClr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spcBef>
                <a:spcPct val="0"/>
              </a:spcBef>
              <a:buClrTx/>
              <a:buFontTx/>
              <a:buNone/>
            </a:pPr>
            <a:endParaRPr lang="en-US" altLang="zh-CN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just">
              <a:spcBef>
                <a:spcPct val="0"/>
              </a:spcBef>
              <a:buClrTx/>
              <a:buFontTx/>
              <a:buNone/>
            </a:pPr>
            <a:endParaRPr lang="en-US" altLang="zh-CN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aphicFrame>
        <p:nvGraphicFramePr>
          <p:cNvPr id="1959941" name="Group 5"/>
          <p:cNvGraphicFramePr>
            <a:graphicFrameLocks noGrp="1"/>
          </p:cNvGraphicFramePr>
          <p:nvPr/>
        </p:nvGraphicFramePr>
        <p:xfrm>
          <a:off x="769938" y="3343275"/>
          <a:ext cx="7315200" cy="457200"/>
        </p:xfrm>
        <a:graphic>
          <a:graphicData uri="http://schemas.openxmlformats.org/drawingml/2006/table">
            <a:tbl>
              <a:tblPr/>
              <a:tblGrid>
                <a:gridCol w="1066800"/>
                <a:gridCol w="1219200"/>
                <a:gridCol w="1066800"/>
                <a:gridCol w="838200"/>
                <a:gridCol w="762000"/>
                <a:gridCol w="1524000"/>
                <a:gridCol w="838200"/>
              </a:tblGrid>
              <a:tr h="457200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zh-CN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宋体" panose="02010600030101010101" pitchFamily="2" charset="-122"/>
                          <a:ea typeface="黑体" panose="02010609060101010101" pitchFamily="49" charset="-122"/>
                        </a:rPr>
                        <a:t>工程号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0">
                      <a:gsLst>
                        <a:gs pos="0">
                          <a:srgbClr val="FFFFFF"/>
                        </a:gs>
                        <a:gs pos="100000">
                          <a:srgbClr val="99CCFF"/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zh-CN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宋体" panose="02010600030101010101" pitchFamily="2" charset="-122"/>
                          <a:ea typeface="黑体" panose="02010609060101010101" pitchFamily="49" charset="-122"/>
                        </a:rPr>
                        <a:t>工程名称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0">
                      <a:gsLst>
                        <a:gs pos="0">
                          <a:srgbClr val="FFFFFF"/>
                        </a:gs>
                        <a:gs pos="100000">
                          <a:srgbClr val="99CCFF"/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zh-CN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宋体" panose="02010600030101010101" pitchFamily="2" charset="-122"/>
                          <a:ea typeface="黑体" panose="02010609060101010101" pitchFamily="49" charset="-122"/>
                        </a:rPr>
                        <a:t>职工号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0">
                      <a:gsLst>
                        <a:gs pos="0">
                          <a:srgbClr val="FFFFFF"/>
                        </a:gs>
                        <a:gs pos="100000">
                          <a:srgbClr val="99CCFF"/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zh-CN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宋体" panose="02010600030101010101" pitchFamily="2" charset="-122"/>
                          <a:ea typeface="黑体" panose="02010609060101010101" pitchFamily="49" charset="-122"/>
                        </a:rPr>
                        <a:t>姓名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0">
                      <a:gsLst>
                        <a:gs pos="0">
                          <a:srgbClr val="FFFFFF"/>
                        </a:gs>
                        <a:gs pos="100000">
                          <a:srgbClr val="99CCFF"/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zh-CN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宋体" panose="02010600030101010101" pitchFamily="2" charset="-122"/>
                          <a:ea typeface="黑体" panose="02010609060101010101" pitchFamily="49" charset="-122"/>
                        </a:rPr>
                        <a:t>职务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0">
                      <a:gsLst>
                        <a:gs pos="0">
                          <a:srgbClr val="FFFFFF"/>
                        </a:gs>
                        <a:gs pos="100000">
                          <a:srgbClr val="99CCFF"/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zh-CN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宋体" panose="02010600030101010101" pitchFamily="2" charset="-122"/>
                          <a:ea typeface="黑体" panose="02010609060101010101" pitchFamily="49" charset="-122"/>
                        </a:rPr>
                        <a:t>小时工资率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0">
                      <a:gsLst>
                        <a:gs pos="0">
                          <a:srgbClr val="FFFFFF"/>
                        </a:gs>
                        <a:gs pos="100000">
                          <a:srgbClr val="99CCFF"/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zh-CN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宋体" panose="02010600030101010101" pitchFamily="2" charset="-122"/>
                          <a:ea typeface="黑体" panose="02010609060101010101" pitchFamily="49" charset="-122"/>
                        </a:rPr>
                        <a:t>工时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0">
                      <a:gsLst>
                        <a:gs pos="0">
                          <a:srgbClr val="FFFFFF"/>
                        </a:gs>
                        <a:gs pos="100000">
                          <a:srgbClr val="99CCFF"/>
                        </a:gs>
                      </a:gsLst>
                      <a:lin ang="5400000" scaled="1"/>
                    </a:gradFill>
                  </a:tcPr>
                </a:tc>
              </a:tr>
            </a:tbl>
          </a:graphicData>
        </a:graphic>
      </p:graphicFrame>
      <p:grpSp>
        <p:nvGrpSpPr>
          <p:cNvPr id="96279" name="Group 23"/>
          <p:cNvGrpSpPr>
            <a:grpSpLocks/>
          </p:cNvGrpSpPr>
          <p:nvPr/>
        </p:nvGrpSpPr>
        <p:grpSpPr bwMode="auto">
          <a:xfrm>
            <a:off x="1189038" y="3800475"/>
            <a:ext cx="1231900" cy="495300"/>
            <a:chOff x="840" y="3120"/>
            <a:chExt cx="776" cy="312"/>
          </a:xfrm>
        </p:grpSpPr>
        <p:sp>
          <p:nvSpPr>
            <p:cNvPr id="96297" name="Freeform 24"/>
            <p:cNvSpPr>
              <a:spLocks/>
            </p:cNvSpPr>
            <p:nvPr/>
          </p:nvSpPr>
          <p:spPr bwMode="auto">
            <a:xfrm>
              <a:off x="840" y="3120"/>
              <a:ext cx="2" cy="304"/>
            </a:xfrm>
            <a:custGeom>
              <a:avLst/>
              <a:gdLst>
                <a:gd name="T0" fmla="*/ 0 w 2"/>
                <a:gd name="T1" fmla="*/ 304 h 304"/>
                <a:gd name="T2" fmla="*/ 2 w 2"/>
                <a:gd name="T3" fmla="*/ 0 h 304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2" h="304">
                  <a:moveTo>
                    <a:pt x="0" y="304"/>
                  </a:moveTo>
                  <a:lnTo>
                    <a:pt x="2" y="0"/>
                  </a:lnTo>
                </a:path>
              </a:pathLst>
            </a:custGeom>
            <a:noFill/>
            <a:ln w="25400">
              <a:solidFill>
                <a:srgbClr val="800080"/>
              </a:solidFill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6298" name="Freeform 25"/>
            <p:cNvSpPr>
              <a:spLocks/>
            </p:cNvSpPr>
            <p:nvPr/>
          </p:nvSpPr>
          <p:spPr bwMode="auto">
            <a:xfrm>
              <a:off x="1610" y="3140"/>
              <a:ext cx="6" cy="290"/>
            </a:xfrm>
            <a:custGeom>
              <a:avLst/>
              <a:gdLst>
                <a:gd name="T0" fmla="*/ 6 w 6"/>
                <a:gd name="T1" fmla="*/ 290 h 290"/>
                <a:gd name="T2" fmla="*/ 0 w 6"/>
                <a:gd name="T3" fmla="*/ 0 h 290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6" h="290">
                  <a:moveTo>
                    <a:pt x="6" y="290"/>
                  </a:moveTo>
                  <a:lnTo>
                    <a:pt x="0" y="0"/>
                  </a:lnTo>
                </a:path>
              </a:pathLst>
            </a:custGeom>
            <a:noFill/>
            <a:ln w="25400" cap="flat" cmpd="sng">
              <a:solidFill>
                <a:srgbClr val="80008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6299" name="Line 26"/>
            <p:cNvSpPr>
              <a:spLocks noChangeShapeType="1"/>
            </p:cNvSpPr>
            <p:nvPr/>
          </p:nvSpPr>
          <p:spPr bwMode="auto">
            <a:xfrm>
              <a:off x="840" y="3432"/>
              <a:ext cx="768" cy="0"/>
            </a:xfrm>
            <a:prstGeom prst="line">
              <a:avLst/>
            </a:prstGeom>
            <a:noFill/>
            <a:ln w="25400">
              <a:solidFill>
                <a:srgbClr val="800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96280" name="Group 27"/>
          <p:cNvGrpSpPr>
            <a:grpSpLocks/>
          </p:cNvGrpSpPr>
          <p:nvPr/>
        </p:nvGrpSpPr>
        <p:grpSpPr bwMode="auto">
          <a:xfrm>
            <a:off x="3551238" y="3775075"/>
            <a:ext cx="2900362" cy="485775"/>
            <a:chOff x="2328" y="3104"/>
            <a:chExt cx="1827" cy="306"/>
          </a:xfrm>
        </p:grpSpPr>
        <p:sp>
          <p:nvSpPr>
            <p:cNvPr id="96290" name="Freeform 28"/>
            <p:cNvSpPr>
              <a:spLocks/>
            </p:cNvSpPr>
            <p:nvPr/>
          </p:nvSpPr>
          <p:spPr bwMode="auto">
            <a:xfrm>
              <a:off x="2328" y="3120"/>
              <a:ext cx="3" cy="290"/>
            </a:xfrm>
            <a:custGeom>
              <a:avLst/>
              <a:gdLst>
                <a:gd name="T0" fmla="*/ 0 w 3"/>
                <a:gd name="T1" fmla="*/ 290 h 290"/>
                <a:gd name="T2" fmla="*/ 3 w 3"/>
                <a:gd name="T3" fmla="*/ 0 h 290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3" h="290">
                  <a:moveTo>
                    <a:pt x="0" y="290"/>
                  </a:moveTo>
                  <a:lnTo>
                    <a:pt x="3" y="0"/>
                  </a:lnTo>
                </a:path>
              </a:pathLst>
            </a:custGeom>
            <a:noFill/>
            <a:ln w="25400">
              <a:solidFill>
                <a:srgbClr val="0000CC"/>
              </a:solidFill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96291" name="Group 29"/>
            <p:cNvGrpSpPr>
              <a:grpSpLocks/>
            </p:cNvGrpSpPr>
            <p:nvPr/>
          </p:nvGrpSpPr>
          <p:grpSpPr bwMode="auto">
            <a:xfrm>
              <a:off x="2328" y="3104"/>
              <a:ext cx="1827" cy="306"/>
              <a:chOff x="2328" y="3104"/>
              <a:chExt cx="1827" cy="306"/>
            </a:xfrm>
          </p:grpSpPr>
          <p:grpSp>
            <p:nvGrpSpPr>
              <p:cNvPr id="96292" name="Group 30"/>
              <p:cNvGrpSpPr>
                <a:grpSpLocks/>
              </p:cNvGrpSpPr>
              <p:nvPr/>
            </p:nvGrpSpPr>
            <p:grpSpPr bwMode="auto">
              <a:xfrm>
                <a:off x="2328" y="3104"/>
                <a:ext cx="1827" cy="306"/>
                <a:chOff x="2328" y="3104"/>
                <a:chExt cx="1827" cy="306"/>
              </a:xfrm>
            </p:grpSpPr>
            <p:sp>
              <p:nvSpPr>
                <p:cNvPr id="96294" name="Freeform 31"/>
                <p:cNvSpPr>
                  <a:spLocks/>
                </p:cNvSpPr>
                <p:nvPr/>
              </p:nvSpPr>
              <p:spPr bwMode="auto">
                <a:xfrm>
                  <a:off x="2904" y="3104"/>
                  <a:ext cx="7" cy="304"/>
                </a:xfrm>
                <a:custGeom>
                  <a:avLst/>
                  <a:gdLst>
                    <a:gd name="T0" fmla="*/ 7 w 7"/>
                    <a:gd name="T1" fmla="*/ 304 h 304"/>
                    <a:gd name="T2" fmla="*/ 0 w 7"/>
                    <a:gd name="T3" fmla="*/ 0 h 304"/>
                    <a:gd name="T4" fmla="*/ 0 60000 65536"/>
                    <a:gd name="T5" fmla="*/ 0 60000 65536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0" t="0" r="r" b="b"/>
                  <a:pathLst>
                    <a:path w="7" h="304">
                      <a:moveTo>
                        <a:pt x="7" y="304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25400">
                  <a:solidFill>
                    <a:srgbClr val="0000CC"/>
                  </a:solidFill>
                  <a:round/>
                  <a:headEnd type="none" w="med" len="med"/>
                  <a:tailEnd type="triangle" w="med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96295" name="Freeform 32"/>
                <p:cNvSpPr>
                  <a:spLocks/>
                </p:cNvSpPr>
                <p:nvPr/>
              </p:nvSpPr>
              <p:spPr bwMode="auto">
                <a:xfrm>
                  <a:off x="2328" y="3408"/>
                  <a:ext cx="1827" cy="2"/>
                </a:xfrm>
                <a:custGeom>
                  <a:avLst/>
                  <a:gdLst>
                    <a:gd name="T0" fmla="*/ 0 w 1827"/>
                    <a:gd name="T1" fmla="*/ 0 h 2"/>
                    <a:gd name="T2" fmla="*/ 1827 w 1827"/>
                    <a:gd name="T3" fmla="*/ 2 h 2"/>
                    <a:gd name="T4" fmla="*/ 0 60000 65536"/>
                    <a:gd name="T5" fmla="*/ 0 60000 65536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0" t="0" r="r" b="b"/>
                  <a:pathLst>
                    <a:path w="1827" h="2">
                      <a:moveTo>
                        <a:pt x="0" y="0"/>
                      </a:moveTo>
                      <a:lnTo>
                        <a:pt x="1827" y="2"/>
                      </a:lnTo>
                    </a:path>
                  </a:pathLst>
                </a:custGeom>
                <a:noFill/>
                <a:ln w="25400">
                  <a:solidFill>
                    <a:srgbClr val="0000CC"/>
                  </a:solidFill>
                  <a:round/>
                  <a:headEnd type="none" w="med" len="med"/>
                  <a:tailEnd type="non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96296" name="Line 33"/>
                <p:cNvSpPr>
                  <a:spLocks noChangeShapeType="1"/>
                </p:cNvSpPr>
                <p:nvPr/>
              </p:nvSpPr>
              <p:spPr bwMode="auto">
                <a:xfrm flipV="1">
                  <a:off x="3480" y="3120"/>
                  <a:ext cx="0" cy="288"/>
                </a:xfrm>
                <a:prstGeom prst="line">
                  <a:avLst/>
                </a:prstGeom>
                <a:noFill/>
                <a:ln w="25400">
                  <a:solidFill>
                    <a:srgbClr val="0000CC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96293" name="Line 34"/>
              <p:cNvSpPr>
                <a:spLocks noChangeShapeType="1"/>
              </p:cNvSpPr>
              <p:nvPr/>
            </p:nvSpPr>
            <p:spPr bwMode="auto">
              <a:xfrm flipV="1">
                <a:off x="4152" y="3120"/>
                <a:ext cx="0" cy="288"/>
              </a:xfrm>
              <a:prstGeom prst="line">
                <a:avLst/>
              </a:prstGeom>
              <a:noFill/>
              <a:ln w="25400">
                <a:solidFill>
                  <a:srgbClr val="0000CC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sp>
        <p:nvSpPr>
          <p:cNvPr id="96281" name="Text Box 35"/>
          <p:cNvSpPr txBox="1">
            <a:spLocks noChangeArrowheads="1"/>
          </p:cNvSpPr>
          <p:nvPr/>
        </p:nvSpPr>
        <p:spPr bwMode="auto">
          <a:xfrm>
            <a:off x="3429000" y="5791200"/>
            <a:ext cx="22161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339966"/>
              </a:buClr>
              <a:buFont typeface="Wingdings" panose="05000000000000000000" pitchFamily="2" charset="2"/>
              <a:buChar char="q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SzPct val="90000"/>
              <a:buFont typeface="Wingdings" panose="05000000000000000000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339966"/>
              </a:buClr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80000"/>
              </a:lnSpc>
              <a:buClrTx/>
              <a:buFontTx/>
              <a:buNone/>
            </a:pPr>
            <a:r>
              <a:rPr kumimoji="1" lang="zh-CN" altLang="en-US" sz="2000" b="1">
                <a:solidFill>
                  <a:srgbClr val="333399"/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图</a:t>
            </a:r>
            <a:r>
              <a:rPr kumimoji="1" lang="en-US" altLang="zh-CN" sz="2000" b="1">
                <a:solidFill>
                  <a:srgbClr val="333399"/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-</a:t>
            </a:r>
            <a:r>
              <a:rPr kumimoji="1" lang="zh-CN" altLang="en-GB" sz="2000" b="1">
                <a:solidFill>
                  <a:srgbClr val="333399"/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3  </a:t>
            </a:r>
            <a:r>
              <a:rPr kumimoji="1" lang="zh-CN" altLang="en-US" sz="2000" b="1">
                <a:solidFill>
                  <a:srgbClr val="333399"/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函数依赖图</a:t>
            </a:r>
          </a:p>
        </p:txBody>
      </p:sp>
      <p:sp>
        <p:nvSpPr>
          <p:cNvPr id="96282" name="Line 37"/>
          <p:cNvSpPr>
            <a:spLocks noChangeShapeType="1"/>
          </p:cNvSpPr>
          <p:nvPr/>
        </p:nvSpPr>
        <p:spPr bwMode="auto">
          <a:xfrm flipV="1">
            <a:off x="7793038" y="2997200"/>
            <a:ext cx="0" cy="304800"/>
          </a:xfrm>
          <a:prstGeom prst="line">
            <a:avLst/>
          </a:prstGeom>
          <a:noFill/>
          <a:ln w="2222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6283" name="Line 38"/>
          <p:cNvSpPr>
            <a:spLocks noChangeShapeType="1"/>
          </p:cNvSpPr>
          <p:nvPr/>
        </p:nvSpPr>
        <p:spPr bwMode="auto">
          <a:xfrm flipV="1">
            <a:off x="1141413" y="3009900"/>
            <a:ext cx="0" cy="304800"/>
          </a:xfrm>
          <a:prstGeom prst="line">
            <a:avLst/>
          </a:prstGeom>
          <a:noFill/>
          <a:ln w="2222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6284" name="Line 39"/>
          <p:cNvSpPr>
            <a:spLocks noChangeShapeType="1"/>
          </p:cNvSpPr>
          <p:nvPr/>
        </p:nvSpPr>
        <p:spPr bwMode="auto">
          <a:xfrm flipV="1">
            <a:off x="1114425" y="3009900"/>
            <a:ext cx="6688138" cy="0"/>
          </a:xfrm>
          <a:prstGeom prst="line">
            <a:avLst/>
          </a:prstGeom>
          <a:noFill/>
          <a:ln w="2222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6285" name="Line 40"/>
          <p:cNvSpPr>
            <a:spLocks noChangeShapeType="1"/>
          </p:cNvSpPr>
          <p:nvPr/>
        </p:nvSpPr>
        <p:spPr bwMode="auto">
          <a:xfrm flipV="1">
            <a:off x="3505200" y="3048000"/>
            <a:ext cx="0" cy="304800"/>
          </a:xfrm>
          <a:prstGeom prst="line">
            <a:avLst/>
          </a:prstGeom>
          <a:noFill/>
          <a:ln w="2222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959977" name="Text Box 41"/>
          <p:cNvSpPr txBox="1">
            <a:spLocks noChangeArrowheads="1"/>
          </p:cNvSpPr>
          <p:nvPr/>
        </p:nvSpPr>
        <p:spPr bwMode="auto">
          <a:xfrm>
            <a:off x="827088" y="4440238"/>
            <a:ext cx="1800225" cy="466725"/>
          </a:xfrm>
          <a:prstGeom prst="rect">
            <a:avLst/>
          </a:prstGeom>
          <a:gradFill rotWithShape="1">
            <a:gsLst>
              <a:gs pos="0">
                <a:srgbClr val="99FF99"/>
              </a:gs>
              <a:gs pos="100000">
                <a:srgbClr val="FFFFFF"/>
              </a:gs>
            </a:gsLst>
            <a:lin ang="5400000" scaled="1"/>
          </a:gradFill>
          <a:ln w="9525" algn="ctr">
            <a:solidFill>
              <a:srgbClr val="008080"/>
            </a:solidFill>
            <a:miter lim="800000"/>
            <a:headEnd/>
            <a:tailEnd/>
          </a:ln>
          <a:effectLst>
            <a:outerShdw dist="53882" dir="2700000" algn="ctr" rotWithShape="0">
              <a:schemeClr val="bg2">
                <a:alpha val="50000"/>
              </a:schemeClr>
            </a:outerShdw>
          </a:effec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339966"/>
              </a:buClr>
              <a:buFont typeface="Wingdings" panose="05000000000000000000" pitchFamily="2" charset="2"/>
              <a:buChar char="q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SzPct val="90000"/>
              <a:buFont typeface="Wingdings" panose="05000000000000000000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339966"/>
              </a:buClr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sz="2400"/>
              <a:t>工程信息</a:t>
            </a:r>
          </a:p>
        </p:txBody>
      </p:sp>
      <p:sp>
        <p:nvSpPr>
          <p:cNvPr id="1959978" name="Text Box 42"/>
          <p:cNvSpPr txBox="1">
            <a:spLocks noChangeArrowheads="1"/>
          </p:cNvSpPr>
          <p:nvPr/>
        </p:nvSpPr>
        <p:spPr bwMode="auto">
          <a:xfrm>
            <a:off x="4284663" y="4440238"/>
            <a:ext cx="1800225" cy="466725"/>
          </a:xfrm>
          <a:prstGeom prst="rect">
            <a:avLst/>
          </a:prstGeom>
          <a:gradFill rotWithShape="1">
            <a:gsLst>
              <a:gs pos="0">
                <a:srgbClr val="99FF99"/>
              </a:gs>
              <a:gs pos="100000">
                <a:srgbClr val="FFFFFF"/>
              </a:gs>
            </a:gsLst>
            <a:lin ang="5400000" scaled="1"/>
          </a:gradFill>
          <a:ln w="9525" algn="ctr">
            <a:solidFill>
              <a:srgbClr val="008080"/>
            </a:solidFill>
            <a:miter lim="800000"/>
            <a:headEnd/>
            <a:tailEnd/>
          </a:ln>
          <a:effectLst>
            <a:outerShdw dist="53882" dir="2700000" algn="ctr" rotWithShape="0">
              <a:schemeClr val="bg2">
                <a:alpha val="50000"/>
              </a:schemeClr>
            </a:outerShdw>
          </a:effec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339966"/>
              </a:buClr>
              <a:buFont typeface="Wingdings" panose="05000000000000000000" pitchFamily="2" charset="2"/>
              <a:buChar char="q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SzPct val="90000"/>
              <a:buFont typeface="Wingdings" panose="05000000000000000000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339966"/>
              </a:buClr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sz="2400"/>
              <a:t>员工信息</a:t>
            </a:r>
          </a:p>
        </p:txBody>
      </p:sp>
      <p:sp>
        <p:nvSpPr>
          <p:cNvPr id="1959979" name="Text Box 43"/>
          <p:cNvSpPr txBox="1">
            <a:spLocks noChangeArrowheads="1"/>
          </p:cNvSpPr>
          <p:nvPr/>
        </p:nvSpPr>
        <p:spPr bwMode="auto">
          <a:xfrm>
            <a:off x="3851275" y="2424113"/>
            <a:ext cx="2376488" cy="466725"/>
          </a:xfrm>
          <a:prstGeom prst="rect">
            <a:avLst/>
          </a:prstGeom>
          <a:gradFill rotWithShape="1">
            <a:gsLst>
              <a:gs pos="0">
                <a:srgbClr val="99FF99"/>
              </a:gs>
              <a:gs pos="100000">
                <a:srgbClr val="FFFFFF"/>
              </a:gs>
            </a:gsLst>
            <a:lin ang="5400000" scaled="1"/>
          </a:gradFill>
          <a:ln w="9525" algn="ctr">
            <a:solidFill>
              <a:srgbClr val="008080"/>
            </a:solidFill>
            <a:miter lim="800000"/>
            <a:headEnd/>
            <a:tailEnd/>
          </a:ln>
          <a:effectLst>
            <a:outerShdw dist="53882" dir="2700000" algn="ctr" rotWithShape="0">
              <a:schemeClr val="bg2">
                <a:alpha val="50000"/>
              </a:schemeClr>
            </a:outerShdw>
          </a:effec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339966"/>
              </a:buClr>
              <a:buFont typeface="Wingdings" panose="05000000000000000000" pitchFamily="2" charset="2"/>
              <a:buChar char="q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SzPct val="90000"/>
              <a:buFont typeface="Wingdings" panose="05000000000000000000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339966"/>
              </a:buClr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sz="2400"/>
              <a:t>项目工时信息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86D5992-FC50-448E-B5C1-B108C870AF6F}" type="slidenum">
              <a:rPr/>
              <a:pPr>
                <a:defRPr/>
              </a:pPr>
              <a:t>73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99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599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9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9599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9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9599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59977" grpId="0" animBg="1"/>
      <p:bldP spid="1959978" grpId="0" animBg="1"/>
      <p:bldP spid="1959979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2NF</a:t>
            </a:r>
          </a:p>
        </p:txBody>
      </p:sp>
      <p:graphicFrame>
        <p:nvGraphicFramePr>
          <p:cNvPr id="1961987" name="Group 3"/>
          <p:cNvGraphicFramePr>
            <a:graphicFrameLocks noGrp="1"/>
          </p:cNvGraphicFramePr>
          <p:nvPr/>
        </p:nvGraphicFramePr>
        <p:xfrm>
          <a:off x="889000" y="1752600"/>
          <a:ext cx="2819400" cy="365128"/>
        </p:xfrm>
        <a:graphic>
          <a:graphicData uri="http://schemas.openxmlformats.org/drawingml/2006/table">
            <a:tbl>
              <a:tblPr/>
              <a:tblGrid>
                <a:gridCol w="1409700"/>
                <a:gridCol w="1409700"/>
              </a:tblGrid>
              <a:tr h="365125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工程号</a:t>
                      </a:r>
                    </a:p>
                  </a:txBody>
                  <a:tcPr marT="45404" marB="4540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0">
                      <a:gsLst>
                        <a:gs pos="0">
                          <a:srgbClr val="99CCFF">
                            <a:alpha val="50000"/>
                          </a:srgbClr>
                        </a:gs>
                        <a:gs pos="100000">
                          <a:schemeClr val="bg1"/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工程名称</a:t>
                      </a:r>
                    </a:p>
                  </a:txBody>
                  <a:tcPr marT="45404" marB="4540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0">
                      <a:gsLst>
                        <a:gs pos="0">
                          <a:srgbClr val="99CCFF">
                            <a:alpha val="50000"/>
                          </a:srgbClr>
                        </a:gs>
                        <a:gs pos="100000">
                          <a:schemeClr val="bg1"/>
                        </a:gs>
                      </a:gsLst>
                      <a:lin ang="5400000" scaled="1"/>
                    </a:gradFill>
                  </a:tcPr>
                </a:tc>
              </a:tr>
            </a:tbl>
          </a:graphicData>
        </a:graphic>
      </p:graphicFrame>
      <p:grpSp>
        <p:nvGrpSpPr>
          <p:cNvPr id="98315" name="Group 11"/>
          <p:cNvGrpSpPr>
            <a:grpSpLocks/>
          </p:cNvGrpSpPr>
          <p:nvPr/>
        </p:nvGrpSpPr>
        <p:grpSpPr bwMode="auto">
          <a:xfrm>
            <a:off x="1574800" y="1447800"/>
            <a:ext cx="1447800" cy="304800"/>
            <a:chOff x="912" y="912"/>
            <a:chExt cx="912" cy="192"/>
          </a:xfrm>
        </p:grpSpPr>
        <p:sp>
          <p:nvSpPr>
            <p:cNvPr id="98360" name="Line 12"/>
            <p:cNvSpPr>
              <a:spLocks noChangeShapeType="1"/>
            </p:cNvSpPr>
            <p:nvPr/>
          </p:nvSpPr>
          <p:spPr bwMode="auto">
            <a:xfrm>
              <a:off x="912" y="912"/>
              <a:ext cx="0" cy="19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8361" name="Line 13"/>
            <p:cNvSpPr>
              <a:spLocks noChangeShapeType="1"/>
            </p:cNvSpPr>
            <p:nvPr/>
          </p:nvSpPr>
          <p:spPr bwMode="auto">
            <a:xfrm>
              <a:off x="912" y="912"/>
              <a:ext cx="912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98316" name="Line 14"/>
          <p:cNvSpPr>
            <a:spLocks noChangeShapeType="1"/>
          </p:cNvSpPr>
          <p:nvPr/>
        </p:nvSpPr>
        <p:spPr bwMode="auto">
          <a:xfrm>
            <a:off x="3022600" y="1447800"/>
            <a:ext cx="0" cy="304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98317" name="Group 15"/>
          <p:cNvGrpSpPr>
            <a:grpSpLocks/>
          </p:cNvGrpSpPr>
          <p:nvPr/>
        </p:nvGrpSpPr>
        <p:grpSpPr bwMode="auto">
          <a:xfrm>
            <a:off x="1360488" y="2971800"/>
            <a:ext cx="4203700" cy="304800"/>
            <a:chOff x="1104" y="1728"/>
            <a:chExt cx="2648" cy="192"/>
          </a:xfrm>
        </p:grpSpPr>
        <p:sp>
          <p:nvSpPr>
            <p:cNvPr id="98355" name="Line 16"/>
            <p:cNvSpPr>
              <a:spLocks noChangeShapeType="1"/>
            </p:cNvSpPr>
            <p:nvPr/>
          </p:nvSpPr>
          <p:spPr bwMode="auto">
            <a:xfrm>
              <a:off x="1104" y="1728"/>
              <a:ext cx="0" cy="19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8356" name="Line 17"/>
            <p:cNvSpPr>
              <a:spLocks noChangeShapeType="1"/>
            </p:cNvSpPr>
            <p:nvPr/>
          </p:nvSpPr>
          <p:spPr bwMode="auto">
            <a:xfrm>
              <a:off x="1992" y="1728"/>
              <a:ext cx="0" cy="19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8357" name="Line 18"/>
            <p:cNvSpPr>
              <a:spLocks noChangeShapeType="1"/>
            </p:cNvSpPr>
            <p:nvPr/>
          </p:nvSpPr>
          <p:spPr bwMode="auto">
            <a:xfrm>
              <a:off x="2808" y="1728"/>
              <a:ext cx="0" cy="19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8358" name="Line 19"/>
            <p:cNvSpPr>
              <a:spLocks noChangeShapeType="1"/>
            </p:cNvSpPr>
            <p:nvPr/>
          </p:nvSpPr>
          <p:spPr bwMode="auto">
            <a:xfrm>
              <a:off x="3752" y="1728"/>
              <a:ext cx="0" cy="19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8359" name="Line 20"/>
            <p:cNvSpPr>
              <a:spLocks noChangeShapeType="1"/>
            </p:cNvSpPr>
            <p:nvPr/>
          </p:nvSpPr>
          <p:spPr bwMode="auto">
            <a:xfrm>
              <a:off x="1104" y="1728"/>
              <a:ext cx="264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aphicFrame>
        <p:nvGraphicFramePr>
          <p:cNvPr id="1962005" name="Group 21"/>
          <p:cNvGraphicFramePr>
            <a:graphicFrameLocks noGrp="1"/>
          </p:cNvGraphicFramePr>
          <p:nvPr/>
        </p:nvGraphicFramePr>
        <p:xfrm>
          <a:off x="827088" y="3276600"/>
          <a:ext cx="5562600" cy="439738"/>
        </p:xfrm>
        <a:graphic>
          <a:graphicData uri="http://schemas.openxmlformats.org/drawingml/2006/table">
            <a:tbl>
              <a:tblPr/>
              <a:tblGrid>
                <a:gridCol w="1333500"/>
                <a:gridCol w="1333500"/>
                <a:gridCol w="1219200"/>
                <a:gridCol w="1676400"/>
              </a:tblGrid>
              <a:tr h="439738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职工号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0">
                      <a:gsLst>
                        <a:gs pos="0">
                          <a:srgbClr val="99CCFF"/>
                        </a:gs>
                        <a:gs pos="100000">
                          <a:schemeClr val="bg1"/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姓名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0">
                      <a:gsLst>
                        <a:gs pos="0">
                          <a:srgbClr val="99CCFF"/>
                        </a:gs>
                        <a:gs pos="100000">
                          <a:schemeClr val="bg1"/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职务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0">
                      <a:gsLst>
                        <a:gs pos="0">
                          <a:srgbClr val="99CCFF"/>
                        </a:gs>
                        <a:gs pos="100000">
                          <a:schemeClr val="bg1"/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小时工资率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0">
                      <a:gsLst>
                        <a:gs pos="0">
                          <a:srgbClr val="99CCFF"/>
                        </a:gs>
                        <a:gs pos="100000">
                          <a:schemeClr val="bg1"/>
                        </a:gs>
                      </a:gsLst>
                      <a:lin ang="5400000" scaled="1"/>
                    </a:gradFill>
                  </a:tcPr>
                </a:tc>
              </a:tr>
            </a:tbl>
          </a:graphicData>
        </a:graphic>
      </p:graphicFrame>
      <p:grpSp>
        <p:nvGrpSpPr>
          <p:cNvPr id="1962017" name="Group 33"/>
          <p:cNvGrpSpPr>
            <a:grpSpLocks/>
          </p:cNvGrpSpPr>
          <p:nvPr/>
        </p:nvGrpSpPr>
        <p:grpSpPr bwMode="auto">
          <a:xfrm>
            <a:off x="4179888" y="3721100"/>
            <a:ext cx="1524000" cy="304800"/>
            <a:chOff x="2832" y="2208"/>
            <a:chExt cx="960" cy="192"/>
          </a:xfrm>
        </p:grpSpPr>
        <p:sp>
          <p:nvSpPr>
            <p:cNvPr id="98352" name="Line 34"/>
            <p:cNvSpPr>
              <a:spLocks noChangeShapeType="1"/>
            </p:cNvSpPr>
            <p:nvPr/>
          </p:nvSpPr>
          <p:spPr bwMode="auto">
            <a:xfrm>
              <a:off x="2832" y="2256"/>
              <a:ext cx="0" cy="144"/>
            </a:xfrm>
            <a:prstGeom prst="line">
              <a:avLst/>
            </a:prstGeom>
            <a:noFill/>
            <a:ln w="2222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8353" name="Line 35"/>
            <p:cNvSpPr>
              <a:spLocks noChangeShapeType="1"/>
            </p:cNvSpPr>
            <p:nvPr/>
          </p:nvSpPr>
          <p:spPr bwMode="auto">
            <a:xfrm>
              <a:off x="2832" y="2400"/>
              <a:ext cx="960" cy="0"/>
            </a:xfrm>
            <a:prstGeom prst="line">
              <a:avLst/>
            </a:prstGeom>
            <a:noFill/>
            <a:ln w="2222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8354" name="Line 36"/>
            <p:cNvSpPr>
              <a:spLocks noChangeShapeType="1"/>
            </p:cNvSpPr>
            <p:nvPr/>
          </p:nvSpPr>
          <p:spPr bwMode="auto">
            <a:xfrm flipV="1">
              <a:off x="3792" y="2208"/>
              <a:ext cx="0" cy="192"/>
            </a:xfrm>
            <a:prstGeom prst="line">
              <a:avLst/>
            </a:prstGeom>
            <a:noFill/>
            <a:ln w="22225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98331" name="Group 37"/>
          <p:cNvGrpSpPr>
            <a:grpSpLocks/>
          </p:cNvGrpSpPr>
          <p:nvPr/>
        </p:nvGrpSpPr>
        <p:grpSpPr bwMode="auto">
          <a:xfrm>
            <a:off x="1452563" y="4852988"/>
            <a:ext cx="2438400" cy="304800"/>
            <a:chOff x="1104" y="3072"/>
            <a:chExt cx="1536" cy="192"/>
          </a:xfrm>
        </p:grpSpPr>
        <p:sp>
          <p:nvSpPr>
            <p:cNvPr id="98348" name="Line 38"/>
            <p:cNvSpPr>
              <a:spLocks noChangeShapeType="1"/>
            </p:cNvSpPr>
            <p:nvPr/>
          </p:nvSpPr>
          <p:spPr bwMode="auto">
            <a:xfrm>
              <a:off x="1824" y="3072"/>
              <a:ext cx="0" cy="19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8349" name="Line 39"/>
            <p:cNvSpPr>
              <a:spLocks noChangeShapeType="1"/>
            </p:cNvSpPr>
            <p:nvPr/>
          </p:nvSpPr>
          <p:spPr bwMode="auto">
            <a:xfrm>
              <a:off x="1104" y="3072"/>
              <a:ext cx="0" cy="19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8350" name="Line 40"/>
            <p:cNvSpPr>
              <a:spLocks noChangeShapeType="1"/>
            </p:cNvSpPr>
            <p:nvPr/>
          </p:nvSpPr>
          <p:spPr bwMode="auto">
            <a:xfrm>
              <a:off x="2640" y="3072"/>
              <a:ext cx="0" cy="19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8351" name="Line 41"/>
            <p:cNvSpPr>
              <a:spLocks noChangeShapeType="1"/>
            </p:cNvSpPr>
            <p:nvPr/>
          </p:nvSpPr>
          <p:spPr bwMode="auto">
            <a:xfrm>
              <a:off x="1104" y="3072"/>
              <a:ext cx="1536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aphicFrame>
        <p:nvGraphicFramePr>
          <p:cNvPr id="1962026" name="Group 42"/>
          <p:cNvGraphicFramePr>
            <a:graphicFrameLocks noGrp="1"/>
          </p:cNvGraphicFramePr>
          <p:nvPr/>
        </p:nvGraphicFramePr>
        <p:xfrm>
          <a:off x="842963" y="5157788"/>
          <a:ext cx="3657600" cy="365128"/>
        </p:xfrm>
        <a:graphic>
          <a:graphicData uri="http://schemas.openxmlformats.org/drawingml/2006/table">
            <a:tbl>
              <a:tblPr/>
              <a:tblGrid>
                <a:gridCol w="1219200"/>
                <a:gridCol w="1219200"/>
                <a:gridCol w="1219200"/>
              </a:tblGrid>
              <a:tr h="365125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工程号</a:t>
                      </a:r>
                    </a:p>
                  </a:txBody>
                  <a:tcPr marT="45404" marB="4540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0">
                      <a:gsLst>
                        <a:gs pos="0">
                          <a:srgbClr val="99CCFF">
                            <a:alpha val="50000"/>
                          </a:srgbClr>
                        </a:gs>
                        <a:gs pos="100000">
                          <a:schemeClr val="bg1"/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职工号</a:t>
                      </a:r>
                    </a:p>
                  </a:txBody>
                  <a:tcPr marT="45404" marB="4540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0">
                      <a:gsLst>
                        <a:gs pos="0">
                          <a:srgbClr val="99CCFF">
                            <a:alpha val="50000"/>
                          </a:srgbClr>
                        </a:gs>
                        <a:gs pos="100000">
                          <a:schemeClr val="bg1"/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工时</a:t>
                      </a:r>
                    </a:p>
                  </a:txBody>
                  <a:tcPr marT="45404" marB="4540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0">
                      <a:gsLst>
                        <a:gs pos="0">
                          <a:srgbClr val="99CCFF">
                            <a:alpha val="50000"/>
                          </a:srgbClr>
                        </a:gs>
                        <a:gs pos="100000">
                          <a:schemeClr val="bg1"/>
                        </a:gs>
                      </a:gsLst>
                      <a:lin ang="5400000" scaled="1"/>
                    </a:gradFill>
                  </a:tcPr>
                </a:tc>
              </a:tr>
            </a:tbl>
          </a:graphicData>
        </a:graphic>
      </p:graphicFrame>
      <p:sp>
        <p:nvSpPr>
          <p:cNvPr id="98342" name="Text Box 52"/>
          <p:cNvSpPr txBox="1">
            <a:spLocks noChangeArrowheads="1"/>
          </p:cNvSpPr>
          <p:nvPr/>
        </p:nvSpPr>
        <p:spPr bwMode="auto">
          <a:xfrm>
            <a:off x="3276600" y="5943600"/>
            <a:ext cx="2274888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339966"/>
              </a:buClr>
              <a:buFont typeface="Wingdings" panose="05000000000000000000" pitchFamily="2" charset="2"/>
              <a:buChar char="q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SzPct val="90000"/>
              <a:buFont typeface="Wingdings" panose="05000000000000000000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339966"/>
              </a:buClr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80000"/>
              </a:lnSpc>
              <a:buClrTx/>
              <a:buFontTx/>
              <a:buNone/>
            </a:pPr>
            <a:r>
              <a:rPr kumimoji="1" lang="zh-CN" altLang="en-US" sz="2000" b="1">
                <a:solidFill>
                  <a:srgbClr val="333399"/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图</a:t>
            </a:r>
            <a:r>
              <a:rPr kumimoji="1" lang="en-US" altLang="zh-CN" sz="2000" b="1">
                <a:solidFill>
                  <a:srgbClr val="333399"/>
                </a:solidFill>
                <a:latin typeface="Arial Narrow" panose="020B0606020202030204" pitchFamily="34" charset="0"/>
                <a:ea typeface="楷体_GB2312" panose="02010609030101010101" pitchFamily="49" charset="-122"/>
              </a:rPr>
              <a:t>-</a:t>
            </a:r>
            <a:r>
              <a:rPr kumimoji="1" lang="zh-CN" altLang="en-GB" sz="2000" b="1">
                <a:solidFill>
                  <a:srgbClr val="333399"/>
                </a:solidFill>
                <a:latin typeface="Arial Narrow" panose="020B0606020202030204" pitchFamily="34" charset="0"/>
                <a:ea typeface="楷体_GB2312" panose="02010609030101010101" pitchFamily="49" charset="-122"/>
              </a:rPr>
              <a:t>4</a:t>
            </a:r>
            <a:r>
              <a:rPr kumimoji="1" lang="en-US" altLang="zh-CN" sz="2000" b="1">
                <a:solidFill>
                  <a:srgbClr val="333399"/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 </a:t>
            </a:r>
            <a:r>
              <a:rPr kumimoji="1" lang="zh-CN" altLang="en-US" sz="2000" b="1">
                <a:solidFill>
                  <a:srgbClr val="333399"/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应用第二范式</a:t>
            </a:r>
          </a:p>
        </p:txBody>
      </p:sp>
      <p:sp>
        <p:nvSpPr>
          <p:cNvPr id="1962037" name="Text Box 53"/>
          <p:cNvSpPr txBox="1">
            <a:spLocks noChangeArrowheads="1"/>
          </p:cNvSpPr>
          <p:nvPr/>
        </p:nvSpPr>
        <p:spPr bwMode="auto">
          <a:xfrm>
            <a:off x="3995738" y="1704975"/>
            <a:ext cx="1800225" cy="466725"/>
          </a:xfrm>
          <a:prstGeom prst="rect">
            <a:avLst/>
          </a:prstGeom>
          <a:gradFill rotWithShape="1">
            <a:gsLst>
              <a:gs pos="0">
                <a:srgbClr val="99FF99"/>
              </a:gs>
              <a:gs pos="100000">
                <a:srgbClr val="FFFFFF"/>
              </a:gs>
            </a:gsLst>
            <a:lin ang="5400000" scaled="1"/>
          </a:gradFill>
          <a:ln w="9525" algn="ctr">
            <a:solidFill>
              <a:srgbClr val="008080"/>
            </a:solidFill>
            <a:miter lim="800000"/>
            <a:headEnd/>
            <a:tailEnd/>
          </a:ln>
          <a:effectLst>
            <a:outerShdw dist="53882" dir="2700000" algn="ctr" rotWithShape="0">
              <a:schemeClr val="bg2">
                <a:alpha val="50000"/>
              </a:schemeClr>
            </a:outerShdw>
          </a:effec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339966"/>
              </a:buClr>
              <a:buFont typeface="Wingdings" panose="05000000000000000000" pitchFamily="2" charset="2"/>
              <a:buChar char="q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SzPct val="90000"/>
              <a:buFont typeface="Wingdings" panose="05000000000000000000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339966"/>
              </a:buClr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sz="2400">
                <a:solidFill>
                  <a:srgbClr val="333399"/>
                </a:solidFill>
              </a:rPr>
              <a:t>工程表</a:t>
            </a:r>
          </a:p>
        </p:txBody>
      </p:sp>
      <p:sp>
        <p:nvSpPr>
          <p:cNvPr id="1962038" name="Text Box 54"/>
          <p:cNvSpPr txBox="1">
            <a:spLocks noChangeArrowheads="1"/>
          </p:cNvSpPr>
          <p:nvPr/>
        </p:nvSpPr>
        <p:spPr bwMode="auto">
          <a:xfrm>
            <a:off x="6588125" y="3289300"/>
            <a:ext cx="1800225" cy="466725"/>
          </a:xfrm>
          <a:prstGeom prst="rect">
            <a:avLst/>
          </a:prstGeom>
          <a:gradFill rotWithShape="1">
            <a:gsLst>
              <a:gs pos="0">
                <a:srgbClr val="99FF99"/>
              </a:gs>
              <a:gs pos="100000">
                <a:srgbClr val="FFFFFF"/>
              </a:gs>
            </a:gsLst>
            <a:lin ang="5400000" scaled="1"/>
          </a:gradFill>
          <a:ln w="9525" algn="ctr">
            <a:solidFill>
              <a:srgbClr val="008080"/>
            </a:solidFill>
            <a:miter lim="800000"/>
            <a:headEnd/>
            <a:tailEnd/>
          </a:ln>
          <a:effectLst>
            <a:outerShdw dist="53882" dir="2700000" algn="ctr" rotWithShape="0">
              <a:schemeClr val="bg2">
                <a:alpha val="50000"/>
              </a:schemeClr>
            </a:outerShdw>
          </a:effec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339966"/>
              </a:buClr>
              <a:buFont typeface="Wingdings" panose="05000000000000000000" pitchFamily="2" charset="2"/>
              <a:buChar char="q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SzPct val="90000"/>
              <a:buFont typeface="Wingdings" panose="05000000000000000000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339966"/>
              </a:buClr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sz="2400">
                <a:solidFill>
                  <a:srgbClr val="333399"/>
                </a:solidFill>
              </a:rPr>
              <a:t>员工表</a:t>
            </a:r>
          </a:p>
        </p:txBody>
      </p:sp>
      <p:sp>
        <p:nvSpPr>
          <p:cNvPr id="1962039" name="Text Box 55"/>
          <p:cNvSpPr txBox="1">
            <a:spLocks noChangeArrowheads="1"/>
          </p:cNvSpPr>
          <p:nvPr/>
        </p:nvSpPr>
        <p:spPr bwMode="auto">
          <a:xfrm>
            <a:off x="4859338" y="5089525"/>
            <a:ext cx="2376487" cy="466725"/>
          </a:xfrm>
          <a:prstGeom prst="rect">
            <a:avLst/>
          </a:prstGeom>
          <a:gradFill rotWithShape="1">
            <a:gsLst>
              <a:gs pos="0">
                <a:srgbClr val="99FF99"/>
              </a:gs>
              <a:gs pos="100000">
                <a:srgbClr val="FFFFFF"/>
              </a:gs>
            </a:gsLst>
            <a:lin ang="5400000" scaled="1"/>
          </a:gradFill>
          <a:ln w="9525" algn="ctr">
            <a:solidFill>
              <a:srgbClr val="008080"/>
            </a:solidFill>
            <a:miter lim="800000"/>
            <a:headEnd/>
            <a:tailEnd/>
          </a:ln>
          <a:effectLst>
            <a:outerShdw dist="53882" dir="2700000" algn="ctr" rotWithShape="0">
              <a:schemeClr val="bg2">
                <a:alpha val="50000"/>
              </a:schemeClr>
            </a:outerShdw>
          </a:effec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339966"/>
              </a:buClr>
              <a:buFont typeface="Wingdings" panose="05000000000000000000" pitchFamily="2" charset="2"/>
              <a:buChar char="q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SzPct val="90000"/>
              <a:buFont typeface="Wingdings" panose="05000000000000000000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339966"/>
              </a:buClr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sz="2400">
                <a:solidFill>
                  <a:srgbClr val="333399"/>
                </a:solidFill>
              </a:rPr>
              <a:t>项目工时表</a:t>
            </a:r>
          </a:p>
        </p:txBody>
      </p:sp>
      <p:sp>
        <p:nvSpPr>
          <p:cNvPr id="1962040" name="Text Box 56"/>
          <p:cNvSpPr txBox="1">
            <a:spLocks noChangeArrowheads="1"/>
          </p:cNvSpPr>
          <p:nvPr/>
        </p:nvSpPr>
        <p:spPr bwMode="auto">
          <a:xfrm>
            <a:off x="4138613" y="4149725"/>
            <a:ext cx="2665412" cy="466725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rgbClr val="FFFFFF"/>
              </a:gs>
            </a:gsLst>
            <a:lin ang="5400000" scaled="1"/>
          </a:gradFill>
          <a:ln w="9525" algn="ctr">
            <a:solidFill>
              <a:schemeClr val="tx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Ctr="1">
            <a:spAutoFit/>
          </a:bodyPr>
          <a:lstStyle>
            <a:lvl1pPr>
              <a:spcBef>
                <a:spcPct val="20000"/>
              </a:spcBef>
              <a:buClr>
                <a:srgbClr val="339966"/>
              </a:buClr>
              <a:buFont typeface="Wingdings" panose="05000000000000000000" pitchFamily="2" charset="2"/>
              <a:buChar char="q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SzPct val="90000"/>
              <a:buFont typeface="Wingdings" panose="05000000000000000000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339966"/>
              </a:buClr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lang="zh-CN" altLang="en-GB" sz="2400" b="1">
                <a:solidFill>
                  <a:srgbClr val="333399"/>
                </a:solidFill>
                <a:latin typeface="黑体" panose="02010609060101010101" pitchFamily="49" charset="-122"/>
              </a:rPr>
              <a:t>满足第三范式吗？</a:t>
            </a:r>
            <a:r>
              <a:rPr lang="zh-CN" altLang="en-US" sz="2400">
                <a:solidFill>
                  <a:srgbClr val="333399"/>
                </a:solidFill>
                <a:latin typeface="黑体" panose="02010609060101010101" pitchFamily="49" charset="-122"/>
              </a:rPr>
              <a:t> 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B6C95A1-DD72-4D5F-BD03-4EFAE5AD6552}" type="slidenum">
              <a:rPr/>
              <a:pPr>
                <a:defRPr/>
              </a:pPr>
              <a:t>74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2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62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2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962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2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9620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2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1000"/>
                                        <p:tgtEl>
                                          <p:spTgt spid="19620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2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962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62037" grpId="0" animBg="1"/>
      <p:bldP spid="1962038" grpId="0" animBg="1"/>
      <p:bldP spid="1962039" grpId="0" animBg="1"/>
      <p:bldP spid="1962040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2"/>
          <p:cNvSpPr>
            <a:spLocks noGrp="1" noChangeArrowheads="1"/>
          </p:cNvSpPr>
          <p:nvPr>
            <p:ph type="title"/>
          </p:nvPr>
        </p:nvSpPr>
        <p:spPr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defRPr/>
            </a:pPr>
            <a:r>
              <a:rPr lang="en-US" altLang="zh-CN" smtClean="0"/>
              <a:t>3NF</a:t>
            </a:r>
          </a:p>
        </p:txBody>
      </p:sp>
      <p:graphicFrame>
        <p:nvGraphicFramePr>
          <p:cNvPr id="1964035" name="Group 3"/>
          <p:cNvGraphicFramePr>
            <a:graphicFrameLocks noGrp="1"/>
          </p:cNvGraphicFramePr>
          <p:nvPr/>
        </p:nvGraphicFramePr>
        <p:xfrm>
          <a:off x="1420813" y="1695450"/>
          <a:ext cx="2819400" cy="368300"/>
        </p:xfrm>
        <a:graphic>
          <a:graphicData uri="http://schemas.openxmlformats.org/drawingml/2006/table">
            <a:tbl>
              <a:tblPr/>
              <a:tblGrid>
                <a:gridCol w="1409700"/>
                <a:gridCol w="1409700"/>
              </a:tblGrid>
              <a:tr h="368300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工程号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0">
                      <a:gsLst>
                        <a:gs pos="0">
                          <a:srgbClr val="99CCFF">
                            <a:alpha val="50000"/>
                          </a:srgbClr>
                        </a:gs>
                        <a:gs pos="100000">
                          <a:schemeClr val="bg1"/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工程名称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0">
                      <a:gsLst>
                        <a:gs pos="0">
                          <a:srgbClr val="99CCFF">
                            <a:alpha val="50000"/>
                          </a:srgbClr>
                        </a:gs>
                        <a:gs pos="100000">
                          <a:schemeClr val="bg1"/>
                        </a:gs>
                      </a:gsLst>
                      <a:lin ang="5400000" scaled="1"/>
                    </a:gradFill>
                  </a:tcPr>
                </a:tc>
              </a:tr>
            </a:tbl>
          </a:graphicData>
        </a:graphic>
      </p:graphicFrame>
      <p:grpSp>
        <p:nvGrpSpPr>
          <p:cNvPr id="100363" name="Group 11"/>
          <p:cNvGrpSpPr>
            <a:grpSpLocks/>
          </p:cNvGrpSpPr>
          <p:nvPr/>
        </p:nvGrpSpPr>
        <p:grpSpPr bwMode="auto">
          <a:xfrm>
            <a:off x="2106613" y="1390650"/>
            <a:ext cx="1447800" cy="304800"/>
            <a:chOff x="912" y="912"/>
            <a:chExt cx="912" cy="192"/>
          </a:xfrm>
        </p:grpSpPr>
        <p:sp>
          <p:nvSpPr>
            <p:cNvPr id="100414" name="Line 12"/>
            <p:cNvSpPr>
              <a:spLocks noChangeShapeType="1"/>
            </p:cNvSpPr>
            <p:nvPr/>
          </p:nvSpPr>
          <p:spPr bwMode="auto">
            <a:xfrm>
              <a:off x="912" y="912"/>
              <a:ext cx="0" cy="19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0415" name="Line 13"/>
            <p:cNvSpPr>
              <a:spLocks noChangeShapeType="1"/>
            </p:cNvSpPr>
            <p:nvPr/>
          </p:nvSpPr>
          <p:spPr bwMode="auto">
            <a:xfrm>
              <a:off x="912" y="912"/>
              <a:ext cx="912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00364" name="Line 14"/>
          <p:cNvSpPr>
            <a:spLocks noChangeShapeType="1"/>
          </p:cNvSpPr>
          <p:nvPr/>
        </p:nvSpPr>
        <p:spPr bwMode="auto">
          <a:xfrm>
            <a:off x="3554413" y="1377950"/>
            <a:ext cx="0" cy="304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100365" name="Group 15"/>
          <p:cNvGrpSpPr>
            <a:grpSpLocks/>
          </p:cNvGrpSpPr>
          <p:nvPr/>
        </p:nvGrpSpPr>
        <p:grpSpPr bwMode="auto">
          <a:xfrm>
            <a:off x="1949450" y="2457450"/>
            <a:ext cx="2667000" cy="304800"/>
            <a:chOff x="576" y="1488"/>
            <a:chExt cx="1680" cy="192"/>
          </a:xfrm>
        </p:grpSpPr>
        <p:sp>
          <p:nvSpPr>
            <p:cNvPr id="100410" name="Line 16"/>
            <p:cNvSpPr>
              <a:spLocks noChangeShapeType="1"/>
            </p:cNvSpPr>
            <p:nvPr/>
          </p:nvSpPr>
          <p:spPr bwMode="auto">
            <a:xfrm>
              <a:off x="576" y="1488"/>
              <a:ext cx="0" cy="19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0411" name="Line 17"/>
            <p:cNvSpPr>
              <a:spLocks noChangeShapeType="1"/>
            </p:cNvSpPr>
            <p:nvPr/>
          </p:nvSpPr>
          <p:spPr bwMode="auto">
            <a:xfrm>
              <a:off x="1488" y="1488"/>
              <a:ext cx="0" cy="19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0412" name="Line 18"/>
            <p:cNvSpPr>
              <a:spLocks noChangeShapeType="1"/>
            </p:cNvSpPr>
            <p:nvPr/>
          </p:nvSpPr>
          <p:spPr bwMode="auto">
            <a:xfrm>
              <a:off x="2256" y="1488"/>
              <a:ext cx="0" cy="19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0413" name="Line 19"/>
            <p:cNvSpPr>
              <a:spLocks noChangeShapeType="1"/>
            </p:cNvSpPr>
            <p:nvPr/>
          </p:nvSpPr>
          <p:spPr bwMode="auto">
            <a:xfrm>
              <a:off x="576" y="1488"/>
              <a:ext cx="168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aphicFrame>
        <p:nvGraphicFramePr>
          <p:cNvPr id="1964052" name="Group 20"/>
          <p:cNvGraphicFramePr>
            <a:graphicFrameLocks noGrp="1"/>
          </p:cNvGraphicFramePr>
          <p:nvPr/>
        </p:nvGraphicFramePr>
        <p:xfrm>
          <a:off x="1416050" y="2732088"/>
          <a:ext cx="3886200" cy="431800"/>
        </p:xfrm>
        <a:graphic>
          <a:graphicData uri="http://schemas.openxmlformats.org/drawingml/2006/table">
            <a:tbl>
              <a:tblPr/>
              <a:tblGrid>
                <a:gridCol w="1333500"/>
                <a:gridCol w="1333500"/>
                <a:gridCol w="1219200"/>
              </a:tblGrid>
              <a:tr h="431800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职工号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0">
                      <a:gsLst>
                        <a:gs pos="0">
                          <a:srgbClr val="99CCFF">
                            <a:alpha val="50000"/>
                          </a:srgbClr>
                        </a:gs>
                        <a:gs pos="100000">
                          <a:schemeClr val="bg1"/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姓名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0">
                      <a:gsLst>
                        <a:gs pos="0">
                          <a:srgbClr val="99CCFF">
                            <a:alpha val="50000"/>
                          </a:srgbClr>
                        </a:gs>
                        <a:gs pos="100000">
                          <a:schemeClr val="bg1"/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职务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0">
                      <a:gsLst>
                        <a:gs pos="0">
                          <a:srgbClr val="99CCFF">
                            <a:alpha val="50000"/>
                          </a:srgbClr>
                        </a:gs>
                        <a:gs pos="100000">
                          <a:schemeClr val="bg1"/>
                        </a:gs>
                      </a:gsLst>
                      <a:lin ang="5400000" scaled="1"/>
                    </a:gradFill>
                  </a:tcPr>
                </a:tc>
              </a:tr>
            </a:tbl>
          </a:graphicData>
        </a:graphic>
      </p:graphicFrame>
      <p:grpSp>
        <p:nvGrpSpPr>
          <p:cNvPr id="100376" name="Group 30"/>
          <p:cNvGrpSpPr>
            <a:grpSpLocks/>
          </p:cNvGrpSpPr>
          <p:nvPr/>
        </p:nvGrpSpPr>
        <p:grpSpPr bwMode="auto">
          <a:xfrm>
            <a:off x="1947863" y="3600450"/>
            <a:ext cx="1447800" cy="304800"/>
            <a:chOff x="576" y="2208"/>
            <a:chExt cx="912" cy="192"/>
          </a:xfrm>
        </p:grpSpPr>
        <p:sp>
          <p:nvSpPr>
            <p:cNvPr id="100407" name="Line 31"/>
            <p:cNvSpPr>
              <a:spLocks noChangeShapeType="1"/>
            </p:cNvSpPr>
            <p:nvPr/>
          </p:nvSpPr>
          <p:spPr bwMode="auto">
            <a:xfrm>
              <a:off x="576" y="2208"/>
              <a:ext cx="0" cy="19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0408" name="Line 32"/>
            <p:cNvSpPr>
              <a:spLocks noChangeShapeType="1"/>
            </p:cNvSpPr>
            <p:nvPr/>
          </p:nvSpPr>
          <p:spPr bwMode="auto">
            <a:xfrm>
              <a:off x="1488" y="2208"/>
              <a:ext cx="0" cy="19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0409" name="Line 33"/>
            <p:cNvSpPr>
              <a:spLocks noChangeShapeType="1"/>
            </p:cNvSpPr>
            <p:nvPr/>
          </p:nvSpPr>
          <p:spPr bwMode="auto">
            <a:xfrm>
              <a:off x="576" y="2208"/>
              <a:ext cx="912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aphicFrame>
        <p:nvGraphicFramePr>
          <p:cNvPr id="1964066" name="Group 34"/>
          <p:cNvGraphicFramePr>
            <a:graphicFrameLocks noGrp="1"/>
          </p:cNvGraphicFramePr>
          <p:nvPr/>
        </p:nvGraphicFramePr>
        <p:xfrm>
          <a:off x="1414463" y="3905250"/>
          <a:ext cx="2895600" cy="457200"/>
        </p:xfrm>
        <a:graphic>
          <a:graphicData uri="http://schemas.openxmlformats.org/drawingml/2006/table">
            <a:tbl>
              <a:tblPr/>
              <a:tblGrid>
                <a:gridCol w="1219200"/>
                <a:gridCol w="1676400"/>
              </a:tblGrid>
              <a:tr h="457200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职务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0">
                      <a:gsLst>
                        <a:gs pos="0">
                          <a:srgbClr val="99CCFF">
                            <a:alpha val="50000"/>
                          </a:srgbClr>
                        </a:gs>
                        <a:gs pos="100000">
                          <a:schemeClr val="bg1"/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小时工资率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0">
                      <a:gsLst>
                        <a:gs pos="0">
                          <a:srgbClr val="99CCFF">
                            <a:alpha val="50000"/>
                          </a:srgbClr>
                        </a:gs>
                        <a:gs pos="100000">
                          <a:schemeClr val="bg1"/>
                        </a:gs>
                      </a:gsLst>
                      <a:lin ang="5400000" scaled="1"/>
                    </a:gradFill>
                  </a:tcPr>
                </a:tc>
              </a:tr>
            </a:tbl>
          </a:graphicData>
        </a:graphic>
      </p:graphicFrame>
      <p:graphicFrame>
        <p:nvGraphicFramePr>
          <p:cNvPr id="1964074" name="Group 42"/>
          <p:cNvGraphicFramePr>
            <a:graphicFrameLocks noGrp="1"/>
          </p:cNvGraphicFramePr>
          <p:nvPr/>
        </p:nvGraphicFramePr>
        <p:xfrm>
          <a:off x="1428750" y="5353050"/>
          <a:ext cx="3657600" cy="395288"/>
        </p:xfrm>
        <a:graphic>
          <a:graphicData uri="http://schemas.openxmlformats.org/drawingml/2006/table">
            <a:tbl>
              <a:tblPr/>
              <a:tblGrid>
                <a:gridCol w="1219200"/>
                <a:gridCol w="1219200"/>
                <a:gridCol w="1219200"/>
              </a:tblGrid>
              <a:tr h="395288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工程号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0">
                      <a:gsLst>
                        <a:gs pos="0">
                          <a:srgbClr val="99CCFF">
                            <a:alpha val="50000"/>
                          </a:srgbClr>
                        </a:gs>
                        <a:gs pos="100000">
                          <a:schemeClr val="bg1"/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职工号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0">
                      <a:gsLst>
                        <a:gs pos="0">
                          <a:srgbClr val="99CCFF">
                            <a:alpha val="50000"/>
                          </a:srgbClr>
                        </a:gs>
                        <a:gs pos="100000">
                          <a:schemeClr val="bg1"/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defRPr sz="2400">
                          <a:solidFill>
                            <a:srgbClr val="333399"/>
                          </a:solidFill>
                          <a:latin typeface="Arial Narrow" panose="020B060602020203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defRPr sz="2000" b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  <a:ea typeface="楷体_GB2312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华文新魏" panose="02010800040101010101" pitchFamily="2" charset="-122"/>
                          <a:ea typeface="华文新魏" panose="02010800040101010101" pitchFamily="2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00"/>
                        </a:buClr>
                        <a:buSzPct val="8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 Narrow" panose="020B0606020202030204" pitchFamily="34" charset="0"/>
                          <a:ea typeface="黑体" panose="02010609060101010101" pitchFamily="49" charset="-122"/>
                        </a:rPr>
                        <a:t>工时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0">
                      <a:gsLst>
                        <a:gs pos="0">
                          <a:srgbClr val="99CCFF">
                            <a:alpha val="50000"/>
                          </a:srgbClr>
                        </a:gs>
                        <a:gs pos="100000">
                          <a:schemeClr val="bg1"/>
                        </a:gs>
                      </a:gsLst>
                      <a:lin ang="5400000" scaled="1"/>
                    </a:gradFill>
                  </a:tcPr>
                </a:tc>
              </a:tr>
            </a:tbl>
          </a:graphicData>
        </a:graphic>
      </p:graphicFrame>
      <p:grpSp>
        <p:nvGrpSpPr>
          <p:cNvPr id="100395" name="Group 52"/>
          <p:cNvGrpSpPr>
            <a:grpSpLocks/>
          </p:cNvGrpSpPr>
          <p:nvPr/>
        </p:nvGrpSpPr>
        <p:grpSpPr bwMode="auto">
          <a:xfrm>
            <a:off x="1962150" y="4895850"/>
            <a:ext cx="2438400" cy="457200"/>
            <a:chOff x="816" y="3024"/>
            <a:chExt cx="1536" cy="288"/>
          </a:xfrm>
        </p:grpSpPr>
        <p:sp>
          <p:nvSpPr>
            <p:cNvPr id="100401" name="Line 53"/>
            <p:cNvSpPr>
              <a:spLocks noChangeShapeType="1"/>
            </p:cNvSpPr>
            <p:nvPr/>
          </p:nvSpPr>
          <p:spPr bwMode="auto">
            <a:xfrm>
              <a:off x="1536" y="3168"/>
              <a:ext cx="0" cy="14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0402" name="Line 54"/>
            <p:cNvSpPr>
              <a:spLocks noChangeShapeType="1"/>
            </p:cNvSpPr>
            <p:nvPr/>
          </p:nvSpPr>
          <p:spPr bwMode="auto">
            <a:xfrm>
              <a:off x="816" y="3168"/>
              <a:ext cx="0" cy="14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0403" name="Line 55"/>
            <p:cNvSpPr>
              <a:spLocks noChangeShapeType="1"/>
            </p:cNvSpPr>
            <p:nvPr/>
          </p:nvSpPr>
          <p:spPr bwMode="auto">
            <a:xfrm>
              <a:off x="2352" y="3024"/>
              <a:ext cx="0" cy="28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0404" name="Line 56"/>
            <p:cNvSpPr>
              <a:spLocks noChangeShapeType="1"/>
            </p:cNvSpPr>
            <p:nvPr/>
          </p:nvSpPr>
          <p:spPr bwMode="auto">
            <a:xfrm>
              <a:off x="816" y="3168"/>
              <a:ext cx="72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0405" name="Line 57"/>
            <p:cNvSpPr>
              <a:spLocks noChangeShapeType="1"/>
            </p:cNvSpPr>
            <p:nvPr/>
          </p:nvSpPr>
          <p:spPr bwMode="auto">
            <a:xfrm>
              <a:off x="1152" y="3024"/>
              <a:ext cx="0" cy="14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0406" name="Line 58"/>
            <p:cNvSpPr>
              <a:spLocks noChangeShapeType="1"/>
            </p:cNvSpPr>
            <p:nvPr/>
          </p:nvSpPr>
          <p:spPr bwMode="auto">
            <a:xfrm>
              <a:off x="1152" y="3024"/>
              <a:ext cx="120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1964091" name="Text Box 59"/>
          <p:cNvSpPr txBox="1">
            <a:spLocks noChangeArrowheads="1"/>
          </p:cNvSpPr>
          <p:nvPr/>
        </p:nvSpPr>
        <p:spPr bwMode="auto">
          <a:xfrm>
            <a:off x="5591175" y="1652588"/>
            <a:ext cx="1800225" cy="466725"/>
          </a:xfrm>
          <a:prstGeom prst="rect">
            <a:avLst/>
          </a:prstGeom>
          <a:gradFill rotWithShape="1">
            <a:gsLst>
              <a:gs pos="0">
                <a:srgbClr val="99FF99"/>
              </a:gs>
              <a:gs pos="100000">
                <a:srgbClr val="FFFFFF"/>
              </a:gs>
            </a:gsLst>
            <a:lin ang="5400000" scaled="1"/>
          </a:gradFill>
          <a:ln w="9525" algn="ctr">
            <a:solidFill>
              <a:srgbClr val="008080"/>
            </a:solidFill>
            <a:miter lim="800000"/>
            <a:headEnd/>
            <a:tailEnd/>
          </a:ln>
          <a:effectLst>
            <a:outerShdw dist="53882" dir="2700000" algn="ctr" rotWithShape="0">
              <a:schemeClr val="bg2">
                <a:alpha val="50000"/>
              </a:schemeClr>
            </a:outerShdw>
          </a:effec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339966"/>
              </a:buClr>
              <a:buFont typeface="Wingdings" panose="05000000000000000000" pitchFamily="2" charset="2"/>
              <a:buChar char="q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SzPct val="90000"/>
              <a:buFont typeface="Wingdings" panose="05000000000000000000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339966"/>
              </a:buClr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sz="2400">
                <a:solidFill>
                  <a:srgbClr val="333399"/>
                </a:solidFill>
              </a:rPr>
              <a:t>工程表</a:t>
            </a:r>
          </a:p>
        </p:txBody>
      </p:sp>
      <p:sp>
        <p:nvSpPr>
          <p:cNvPr id="1964092" name="Text Box 60"/>
          <p:cNvSpPr txBox="1">
            <a:spLocks noChangeArrowheads="1"/>
          </p:cNvSpPr>
          <p:nvPr/>
        </p:nvSpPr>
        <p:spPr bwMode="auto">
          <a:xfrm>
            <a:off x="5591175" y="2732088"/>
            <a:ext cx="1800225" cy="466725"/>
          </a:xfrm>
          <a:prstGeom prst="rect">
            <a:avLst/>
          </a:prstGeom>
          <a:gradFill rotWithShape="1">
            <a:gsLst>
              <a:gs pos="0">
                <a:srgbClr val="99FF99"/>
              </a:gs>
              <a:gs pos="100000">
                <a:srgbClr val="FFFFFF"/>
              </a:gs>
            </a:gsLst>
            <a:lin ang="5400000" scaled="1"/>
          </a:gradFill>
          <a:ln w="9525" algn="ctr">
            <a:solidFill>
              <a:srgbClr val="008080"/>
            </a:solidFill>
            <a:miter lim="800000"/>
            <a:headEnd/>
            <a:tailEnd/>
          </a:ln>
          <a:effectLst>
            <a:outerShdw dist="53882" dir="2700000" algn="ctr" rotWithShape="0">
              <a:schemeClr val="bg2">
                <a:alpha val="50000"/>
              </a:schemeClr>
            </a:outerShdw>
          </a:effec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339966"/>
              </a:buClr>
              <a:buFont typeface="Wingdings" panose="05000000000000000000" pitchFamily="2" charset="2"/>
              <a:buChar char="q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SzPct val="90000"/>
              <a:buFont typeface="Wingdings" panose="05000000000000000000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339966"/>
              </a:buClr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sz="2400">
                <a:solidFill>
                  <a:srgbClr val="333399"/>
                </a:solidFill>
              </a:rPr>
              <a:t>员工表</a:t>
            </a:r>
          </a:p>
        </p:txBody>
      </p:sp>
      <p:sp>
        <p:nvSpPr>
          <p:cNvPr id="1964093" name="Text Box 61"/>
          <p:cNvSpPr txBox="1">
            <a:spLocks noChangeArrowheads="1"/>
          </p:cNvSpPr>
          <p:nvPr/>
        </p:nvSpPr>
        <p:spPr bwMode="auto">
          <a:xfrm>
            <a:off x="5591175" y="3956050"/>
            <a:ext cx="1800225" cy="466725"/>
          </a:xfrm>
          <a:prstGeom prst="rect">
            <a:avLst/>
          </a:prstGeom>
          <a:gradFill rotWithShape="1">
            <a:gsLst>
              <a:gs pos="0">
                <a:srgbClr val="99FF99"/>
              </a:gs>
              <a:gs pos="100000">
                <a:srgbClr val="FFFFFF"/>
              </a:gs>
            </a:gsLst>
            <a:lin ang="5400000" scaled="1"/>
          </a:gradFill>
          <a:ln w="9525" algn="ctr">
            <a:solidFill>
              <a:srgbClr val="008080"/>
            </a:solidFill>
            <a:miter lim="800000"/>
            <a:headEnd/>
            <a:tailEnd/>
          </a:ln>
          <a:effectLst>
            <a:outerShdw dist="53882" dir="2700000" algn="ctr" rotWithShape="0">
              <a:schemeClr val="bg2">
                <a:alpha val="50000"/>
              </a:schemeClr>
            </a:outerShdw>
          </a:effec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339966"/>
              </a:buClr>
              <a:buFont typeface="Wingdings" panose="05000000000000000000" pitchFamily="2" charset="2"/>
              <a:buChar char="q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SzPct val="90000"/>
              <a:buFont typeface="Wingdings" panose="05000000000000000000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339966"/>
              </a:buClr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sz="2400">
                <a:solidFill>
                  <a:srgbClr val="333399"/>
                </a:solidFill>
              </a:rPr>
              <a:t>职务表</a:t>
            </a:r>
          </a:p>
        </p:txBody>
      </p:sp>
      <p:sp>
        <p:nvSpPr>
          <p:cNvPr id="1964094" name="Text Box 62"/>
          <p:cNvSpPr txBox="1">
            <a:spLocks noChangeArrowheads="1"/>
          </p:cNvSpPr>
          <p:nvPr/>
        </p:nvSpPr>
        <p:spPr bwMode="auto">
          <a:xfrm>
            <a:off x="5518150" y="5324475"/>
            <a:ext cx="1800225" cy="466725"/>
          </a:xfrm>
          <a:prstGeom prst="rect">
            <a:avLst/>
          </a:prstGeom>
          <a:gradFill rotWithShape="1">
            <a:gsLst>
              <a:gs pos="0">
                <a:srgbClr val="99FF99"/>
              </a:gs>
              <a:gs pos="100000">
                <a:srgbClr val="FFFFFF"/>
              </a:gs>
            </a:gsLst>
            <a:lin ang="5400000" scaled="1"/>
          </a:gradFill>
          <a:ln w="9525" algn="ctr">
            <a:solidFill>
              <a:srgbClr val="008080"/>
            </a:solidFill>
            <a:miter lim="800000"/>
            <a:headEnd/>
            <a:tailEnd/>
          </a:ln>
          <a:effectLst>
            <a:outerShdw dist="53882" dir="2700000" algn="ctr" rotWithShape="0">
              <a:schemeClr val="bg2">
                <a:alpha val="50000"/>
              </a:schemeClr>
            </a:outerShdw>
          </a:effec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339966"/>
              </a:buClr>
              <a:buFont typeface="Wingdings" panose="05000000000000000000" pitchFamily="2" charset="2"/>
              <a:buChar char="q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SzPct val="90000"/>
              <a:buFont typeface="Wingdings" panose="05000000000000000000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339966"/>
              </a:buClr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sz="2400">
                <a:solidFill>
                  <a:srgbClr val="333399"/>
                </a:solidFill>
              </a:rPr>
              <a:t>工程表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BF9B46D-1782-4ECE-A1EF-87C999CD2817}" type="slidenum">
              <a:rPr/>
              <a:pPr>
                <a:defRPr/>
              </a:pPr>
              <a:t>75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4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640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4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9640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4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9640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4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9640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64091" grpId="0" animBg="1"/>
      <p:bldP spid="1964092" grpId="0" animBg="1"/>
      <p:bldP spid="1964093" grpId="0" animBg="1"/>
      <p:bldP spid="1964094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实现关系</a:t>
            </a:r>
          </a:p>
        </p:txBody>
      </p:sp>
      <p:sp>
        <p:nvSpPr>
          <p:cNvPr id="101379" name="Line 3"/>
          <p:cNvSpPr>
            <a:spLocks noChangeShapeType="1"/>
          </p:cNvSpPr>
          <p:nvPr/>
        </p:nvSpPr>
        <p:spPr bwMode="auto">
          <a:xfrm>
            <a:off x="1476375" y="2203450"/>
            <a:ext cx="652463" cy="3762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1380" name="Line 4"/>
          <p:cNvSpPr>
            <a:spLocks noChangeShapeType="1"/>
          </p:cNvSpPr>
          <p:nvPr/>
        </p:nvSpPr>
        <p:spPr bwMode="auto">
          <a:xfrm flipH="1">
            <a:off x="2138363" y="2203450"/>
            <a:ext cx="633412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1381" name="Line 5"/>
          <p:cNvSpPr>
            <a:spLocks noChangeShapeType="1"/>
          </p:cNvSpPr>
          <p:nvPr/>
        </p:nvSpPr>
        <p:spPr bwMode="auto">
          <a:xfrm>
            <a:off x="5805488" y="2217738"/>
            <a:ext cx="760412" cy="3841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1382" name="Line 6"/>
          <p:cNvSpPr>
            <a:spLocks noChangeShapeType="1"/>
          </p:cNvSpPr>
          <p:nvPr/>
        </p:nvSpPr>
        <p:spPr bwMode="auto">
          <a:xfrm flipH="1">
            <a:off x="6564313" y="2171700"/>
            <a:ext cx="30162" cy="509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1383" name="Line 7"/>
          <p:cNvSpPr>
            <a:spLocks noChangeShapeType="1"/>
          </p:cNvSpPr>
          <p:nvPr/>
        </p:nvSpPr>
        <p:spPr bwMode="auto">
          <a:xfrm flipV="1">
            <a:off x="6594475" y="2181225"/>
            <a:ext cx="877888" cy="4016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1384" name="Line 8"/>
          <p:cNvSpPr>
            <a:spLocks noChangeShapeType="1"/>
          </p:cNvSpPr>
          <p:nvPr/>
        </p:nvSpPr>
        <p:spPr bwMode="auto">
          <a:xfrm>
            <a:off x="6588125" y="2924175"/>
            <a:ext cx="0" cy="431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1385" name="Line 9"/>
          <p:cNvSpPr>
            <a:spLocks noChangeShapeType="1"/>
          </p:cNvSpPr>
          <p:nvPr/>
        </p:nvSpPr>
        <p:spPr bwMode="auto">
          <a:xfrm flipV="1">
            <a:off x="3132138" y="2754313"/>
            <a:ext cx="725487" cy="25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1386" name="Text Box 10"/>
          <p:cNvSpPr txBox="1">
            <a:spLocks noChangeArrowheads="1"/>
          </p:cNvSpPr>
          <p:nvPr/>
        </p:nvSpPr>
        <p:spPr bwMode="auto">
          <a:xfrm>
            <a:off x="3421063" y="2419350"/>
            <a:ext cx="165100" cy="2857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36000" tIns="36000" rIns="36000" bIns="36000">
            <a:spAutoFit/>
          </a:bodyPr>
          <a:lstStyle>
            <a:lvl1pPr>
              <a:spcBef>
                <a:spcPct val="20000"/>
              </a:spcBef>
              <a:buClr>
                <a:srgbClr val="339966"/>
              </a:buClr>
              <a:buFont typeface="Wingdings" panose="05000000000000000000" pitchFamily="2" charset="2"/>
              <a:buChar char="q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SzPct val="90000"/>
              <a:buFont typeface="Wingdings" panose="05000000000000000000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339966"/>
              </a:buClr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1400">
                <a:solidFill>
                  <a:srgbClr val="333399"/>
                </a:solidFill>
                <a:ea typeface="宋体" panose="02010600030101010101" pitchFamily="2" charset="-122"/>
              </a:rPr>
              <a:t>n</a:t>
            </a:r>
          </a:p>
        </p:txBody>
      </p:sp>
      <p:sp>
        <p:nvSpPr>
          <p:cNvPr id="101387" name="Text Box 11"/>
          <p:cNvSpPr txBox="1">
            <a:spLocks noChangeArrowheads="1"/>
          </p:cNvSpPr>
          <p:nvPr/>
        </p:nvSpPr>
        <p:spPr bwMode="auto">
          <a:xfrm>
            <a:off x="5076825" y="2419350"/>
            <a:ext cx="285750" cy="2857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36000" tIns="36000" rIns="36000" bIns="36000">
            <a:spAutoFit/>
          </a:bodyPr>
          <a:lstStyle>
            <a:lvl1pPr>
              <a:spcBef>
                <a:spcPct val="20000"/>
              </a:spcBef>
              <a:buClr>
                <a:srgbClr val="339966"/>
              </a:buClr>
              <a:buFont typeface="Wingdings" panose="05000000000000000000" pitchFamily="2" charset="2"/>
              <a:buChar char="q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SzPct val="90000"/>
              <a:buFont typeface="Wingdings" panose="05000000000000000000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339966"/>
              </a:buClr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1400">
                <a:solidFill>
                  <a:srgbClr val="333399"/>
                </a:solidFill>
                <a:ea typeface="宋体" panose="02010600030101010101" pitchFamily="2" charset="-122"/>
              </a:rPr>
              <a:t>m</a:t>
            </a:r>
          </a:p>
        </p:txBody>
      </p:sp>
      <p:sp>
        <p:nvSpPr>
          <p:cNvPr id="101388" name="Line 12"/>
          <p:cNvSpPr>
            <a:spLocks noChangeShapeType="1"/>
          </p:cNvSpPr>
          <p:nvPr/>
        </p:nvSpPr>
        <p:spPr bwMode="auto">
          <a:xfrm>
            <a:off x="4824413" y="2754313"/>
            <a:ext cx="755650" cy="25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1389" name="Text Box 13"/>
          <p:cNvSpPr txBox="1">
            <a:spLocks noChangeArrowheads="1"/>
          </p:cNvSpPr>
          <p:nvPr/>
        </p:nvSpPr>
        <p:spPr bwMode="auto">
          <a:xfrm>
            <a:off x="6229350" y="2995613"/>
            <a:ext cx="188913" cy="2857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36000" tIns="36000" rIns="36000" bIns="36000">
            <a:spAutoFit/>
          </a:bodyPr>
          <a:lstStyle>
            <a:lvl1pPr>
              <a:spcBef>
                <a:spcPct val="20000"/>
              </a:spcBef>
              <a:buClr>
                <a:srgbClr val="339966"/>
              </a:buClr>
              <a:buFont typeface="Wingdings" panose="05000000000000000000" pitchFamily="2" charset="2"/>
              <a:buChar char="q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SzPct val="90000"/>
              <a:buFont typeface="Wingdings" panose="05000000000000000000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339966"/>
              </a:buClr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1400">
                <a:solidFill>
                  <a:srgbClr val="333399"/>
                </a:solidFill>
                <a:ea typeface="宋体" panose="02010600030101010101" pitchFamily="2" charset="-122"/>
              </a:rPr>
              <a:t>n</a:t>
            </a:r>
          </a:p>
        </p:txBody>
      </p:sp>
      <p:sp>
        <p:nvSpPr>
          <p:cNvPr id="101390" name="Line 14"/>
          <p:cNvSpPr>
            <a:spLocks noChangeShapeType="1"/>
          </p:cNvSpPr>
          <p:nvPr/>
        </p:nvSpPr>
        <p:spPr bwMode="auto">
          <a:xfrm flipH="1">
            <a:off x="6588125" y="3932238"/>
            <a:ext cx="0" cy="36036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1391" name="Oval 15"/>
          <p:cNvSpPr>
            <a:spLocks noChangeArrowheads="1"/>
          </p:cNvSpPr>
          <p:nvPr/>
        </p:nvSpPr>
        <p:spPr bwMode="auto">
          <a:xfrm>
            <a:off x="971550" y="1916113"/>
            <a:ext cx="930275" cy="287337"/>
          </a:xfrm>
          <a:prstGeom prst="ellipse">
            <a:avLst/>
          </a:prstGeom>
          <a:gradFill rotWithShape="1">
            <a:gsLst>
              <a:gs pos="0">
                <a:srgbClr val="CCFF99"/>
              </a:gs>
              <a:gs pos="100000">
                <a:schemeClr val="bg1"/>
              </a:gs>
            </a:gsLst>
            <a:lin ang="5400000" scaled="1"/>
          </a:gradFill>
          <a:ln w="63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339966"/>
              </a:buClr>
              <a:buFont typeface="Wingdings" panose="05000000000000000000" pitchFamily="2" charset="2"/>
              <a:buChar char="q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SzPct val="90000"/>
              <a:buFont typeface="Wingdings" panose="05000000000000000000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339966"/>
              </a:buClr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sz="1600">
                <a:solidFill>
                  <a:srgbClr val="333399"/>
                </a:solidFill>
              </a:rPr>
              <a:t>工程号</a:t>
            </a:r>
          </a:p>
        </p:txBody>
      </p:sp>
      <p:sp>
        <p:nvSpPr>
          <p:cNvPr id="101392" name="Oval 16"/>
          <p:cNvSpPr>
            <a:spLocks noChangeArrowheads="1"/>
          </p:cNvSpPr>
          <p:nvPr/>
        </p:nvSpPr>
        <p:spPr bwMode="auto">
          <a:xfrm>
            <a:off x="2555875" y="1916113"/>
            <a:ext cx="1008063" cy="287337"/>
          </a:xfrm>
          <a:prstGeom prst="ellipse">
            <a:avLst/>
          </a:prstGeom>
          <a:gradFill rotWithShape="1">
            <a:gsLst>
              <a:gs pos="0">
                <a:srgbClr val="CCFF99"/>
              </a:gs>
              <a:gs pos="100000">
                <a:schemeClr val="bg1"/>
              </a:gs>
            </a:gsLst>
            <a:lin ang="5400000" scaled="1"/>
          </a:gradFill>
          <a:ln w="63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339966"/>
              </a:buClr>
              <a:buFont typeface="Wingdings" panose="05000000000000000000" pitchFamily="2" charset="2"/>
              <a:buChar char="q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SzPct val="90000"/>
              <a:buFont typeface="Wingdings" panose="05000000000000000000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339966"/>
              </a:buClr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sz="1600">
                <a:solidFill>
                  <a:srgbClr val="333399"/>
                </a:solidFill>
              </a:rPr>
              <a:t>工程名称</a:t>
            </a:r>
          </a:p>
        </p:txBody>
      </p:sp>
      <p:sp>
        <p:nvSpPr>
          <p:cNvPr id="101393" name="Oval 17"/>
          <p:cNvSpPr>
            <a:spLocks noChangeArrowheads="1"/>
          </p:cNvSpPr>
          <p:nvPr/>
        </p:nvSpPr>
        <p:spPr bwMode="auto">
          <a:xfrm>
            <a:off x="5343525" y="1930400"/>
            <a:ext cx="863600" cy="287338"/>
          </a:xfrm>
          <a:prstGeom prst="ellipse">
            <a:avLst/>
          </a:prstGeom>
          <a:gradFill rotWithShape="1">
            <a:gsLst>
              <a:gs pos="0">
                <a:srgbClr val="CCFF99"/>
              </a:gs>
              <a:gs pos="100000">
                <a:schemeClr val="bg1"/>
              </a:gs>
            </a:gsLst>
            <a:lin ang="5400000" scaled="1"/>
          </a:gradFill>
          <a:ln w="63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339966"/>
              </a:buClr>
              <a:buFont typeface="Wingdings" panose="05000000000000000000" pitchFamily="2" charset="2"/>
              <a:buChar char="q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SzPct val="90000"/>
              <a:buFont typeface="Wingdings" panose="05000000000000000000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339966"/>
              </a:buClr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sz="1600">
                <a:solidFill>
                  <a:srgbClr val="333399"/>
                </a:solidFill>
              </a:rPr>
              <a:t>职工号</a:t>
            </a:r>
          </a:p>
        </p:txBody>
      </p:sp>
      <p:sp>
        <p:nvSpPr>
          <p:cNvPr id="101394" name="Oval 18"/>
          <p:cNvSpPr>
            <a:spLocks noChangeArrowheads="1"/>
          </p:cNvSpPr>
          <p:nvPr/>
        </p:nvSpPr>
        <p:spPr bwMode="auto">
          <a:xfrm>
            <a:off x="6211888" y="1930400"/>
            <a:ext cx="911225" cy="287338"/>
          </a:xfrm>
          <a:prstGeom prst="ellipse">
            <a:avLst/>
          </a:prstGeom>
          <a:gradFill rotWithShape="1">
            <a:gsLst>
              <a:gs pos="0">
                <a:srgbClr val="CCFF99"/>
              </a:gs>
              <a:gs pos="100000">
                <a:schemeClr val="bg1"/>
              </a:gs>
            </a:gsLst>
            <a:lin ang="5400000" scaled="1"/>
          </a:gradFill>
          <a:ln w="63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339966"/>
              </a:buClr>
              <a:buFont typeface="Wingdings" panose="05000000000000000000" pitchFamily="2" charset="2"/>
              <a:buChar char="q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SzPct val="90000"/>
              <a:buFont typeface="Wingdings" panose="05000000000000000000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339966"/>
              </a:buClr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sz="1600">
                <a:solidFill>
                  <a:srgbClr val="333399"/>
                </a:solidFill>
              </a:rPr>
              <a:t>姓名</a:t>
            </a:r>
          </a:p>
        </p:txBody>
      </p:sp>
      <p:sp>
        <p:nvSpPr>
          <p:cNvPr id="101395" name="Oval 19"/>
          <p:cNvSpPr>
            <a:spLocks noChangeArrowheads="1"/>
          </p:cNvSpPr>
          <p:nvPr/>
        </p:nvSpPr>
        <p:spPr bwMode="auto">
          <a:xfrm>
            <a:off x="7118350" y="1930400"/>
            <a:ext cx="881063" cy="287338"/>
          </a:xfrm>
          <a:prstGeom prst="ellipse">
            <a:avLst/>
          </a:prstGeom>
          <a:gradFill rotWithShape="1">
            <a:gsLst>
              <a:gs pos="0">
                <a:srgbClr val="CCFF99"/>
              </a:gs>
              <a:gs pos="100000">
                <a:schemeClr val="bg1"/>
              </a:gs>
            </a:gsLst>
            <a:lin ang="5400000" scaled="1"/>
          </a:gradFill>
          <a:ln w="63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339966"/>
              </a:buClr>
              <a:buFont typeface="Wingdings" panose="05000000000000000000" pitchFamily="2" charset="2"/>
              <a:buChar char="q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SzPct val="90000"/>
              <a:buFont typeface="Wingdings" panose="05000000000000000000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339966"/>
              </a:buClr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sz="1600">
                <a:solidFill>
                  <a:srgbClr val="333399"/>
                </a:solidFill>
              </a:rPr>
              <a:t>职务</a:t>
            </a:r>
          </a:p>
        </p:txBody>
      </p:sp>
      <p:sp>
        <p:nvSpPr>
          <p:cNvPr id="101396" name="Text Box 20"/>
          <p:cNvSpPr txBox="1">
            <a:spLocks noChangeArrowheads="1"/>
          </p:cNvSpPr>
          <p:nvPr/>
        </p:nvSpPr>
        <p:spPr bwMode="auto">
          <a:xfrm>
            <a:off x="1157288" y="2579688"/>
            <a:ext cx="2019300" cy="338137"/>
          </a:xfrm>
          <a:prstGeom prst="rect">
            <a:avLst/>
          </a:prstGeom>
          <a:gradFill rotWithShape="1">
            <a:gsLst>
              <a:gs pos="0">
                <a:srgbClr val="CCFF99"/>
              </a:gs>
              <a:gs pos="100000">
                <a:schemeClr val="bg1"/>
              </a:gs>
            </a:gsLst>
            <a:lin ang="5400000" scaled="1"/>
          </a:gradFill>
          <a:ln w="635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339966"/>
              </a:buClr>
              <a:buFont typeface="Wingdings" panose="05000000000000000000" pitchFamily="2" charset="2"/>
              <a:buChar char="q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SzPct val="90000"/>
              <a:buFont typeface="Wingdings" panose="05000000000000000000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339966"/>
              </a:buClr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sz="1600">
                <a:solidFill>
                  <a:srgbClr val="333399"/>
                </a:solidFill>
              </a:rPr>
              <a:t>工程</a:t>
            </a:r>
          </a:p>
        </p:txBody>
      </p:sp>
      <p:sp>
        <p:nvSpPr>
          <p:cNvPr id="101397" name="AutoShape 21"/>
          <p:cNvSpPr>
            <a:spLocks noChangeArrowheads="1"/>
          </p:cNvSpPr>
          <p:nvPr/>
        </p:nvSpPr>
        <p:spPr bwMode="auto">
          <a:xfrm>
            <a:off x="3857625" y="2433638"/>
            <a:ext cx="1009650" cy="649287"/>
          </a:xfrm>
          <a:prstGeom prst="flowChartDecision">
            <a:avLst/>
          </a:prstGeom>
          <a:gradFill rotWithShape="1">
            <a:gsLst>
              <a:gs pos="0">
                <a:srgbClr val="FF9900"/>
              </a:gs>
              <a:gs pos="100000">
                <a:schemeClr val="bg1"/>
              </a:gs>
            </a:gsLst>
            <a:lin ang="27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339966"/>
              </a:buClr>
              <a:buFont typeface="Wingdings" panose="05000000000000000000" pitchFamily="2" charset="2"/>
              <a:buChar char="q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SzPct val="90000"/>
              <a:buFont typeface="Wingdings" panose="05000000000000000000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339966"/>
              </a:buClr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sz="1600">
                <a:solidFill>
                  <a:srgbClr val="333399"/>
                </a:solidFill>
              </a:rPr>
              <a:t>工作</a:t>
            </a:r>
          </a:p>
        </p:txBody>
      </p:sp>
      <p:sp>
        <p:nvSpPr>
          <p:cNvPr id="101398" name="AutoShape 22"/>
          <p:cNvSpPr>
            <a:spLocks noChangeArrowheads="1"/>
          </p:cNvSpPr>
          <p:nvPr/>
        </p:nvSpPr>
        <p:spPr bwMode="auto">
          <a:xfrm>
            <a:off x="6084888" y="3355975"/>
            <a:ext cx="1009650" cy="647700"/>
          </a:xfrm>
          <a:prstGeom prst="flowChartDecision">
            <a:avLst/>
          </a:prstGeom>
          <a:gradFill rotWithShape="1">
            <a:gsLst>
              <a:gs pos="0">
                <a:srgbClr val="FF9900"/>
              </a:gs>
              <a:gs pos="100000">
                <a:schemeClr val="bg1"/>
              </a:gs>
            </a:gsLst>
            <a:lin ang="2700000" scaled="1"/>
          </a:gra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339966"/>
              </a:buClr>
              <a:buFont typeface="Wingdings" panose="05000000000000000000" pitchFamily="2" charset="2"/>
              <a:buChar char="q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SzPct val="90000"/>
              <a:buFont typeface="Wingdings" panose="05000000000000000000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339966"/>
              </a:buClr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sz="1600">
                <a:solidFill>
                  <a:srgbClr val="333399"/>
                </a:solidFill>
              </a:rPr>
              <a:t>具有</a:t>
            </a:r>
          </a:p>
        </p:txBody>
      </p:sp>
      <p:sp>
        <p:nvSpPr>
          <p:cNvPr id="101399" name="Text Box 23"/>
          <p:cNvSpPr txBox="1">
            <a:spLocks noChangeArrowheads="1"/>
          </p:cNvSpPr>
          <p:nvPr/>
        </p:nvSpPr>
        <p:spPr bwMode="auto">
          <a:xfrm>
            <a:off x="5580063" y="2579688"/>
            <a:ext cx="1989137" cy="338137"/>
          </a:xfrm>
          <a:prstGeom prst="rect">
            <a:avLst/>
          </a:prstGeom>
          <a:gradFill rotWithShape="1">
            <a:gsLst>
              <a:gs pos="0">
                <a:srgbClr val="CCFF99"/>
              </a:gs>
              <a:gs pos="100000">
                <a:schemeClr val="bg1"/>
              </a:gs>
            </a:gsLst>
            <a:lin ang="5400000" scaled="1"/>
          </a:gradFill>
          <a:ln w="635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339966"/>
              </a:buClr>
              <a:buFont typeface="Wingdings" panose="05000000000000000000" pitchFamily="2" charset="2"/>
              <a:buChar char="q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SzPct val="90000"/>
              <a:buFont typeface="Wingdings" panose="05000000000000000000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339966"/>
              </a:buClr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Wingdings" panose="05000000000000000000" pitchFamily="2" charset="2"/>
              <a:buNone/>
            </a:pPr>
            <a:r>
              <a:rPr lang="zh-CN" altLang="en-US" sz="1600">
                <a:solidFill>
                  <a:srgbClr val="333399"/>
                </a:solidFill>
              </a:rPr>
              <a:t>职工</a:t>
            </a:r>
          </a:p>
        </p:txBody>
      </p:sp>
      <p:sp>
        <p:nvSpPr>
          <p:cNvPr id="101400" name="Line 24"/>
          <p:cNvSpPr>
            <a:spLocks noChangeShapeType="1"/>
          </p:cNvSpPr>
          <p:nvPr/>
        </p:nvSpPr>
        <p:spPr bwMode="auto">
          <a:xfrm flipV="1">
            <a:off x="5724525" y="4579938"/>
            <a:ext cx="792163" cy="504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1401" name="Text Box 26"/>
          <p:cNvSpPr txBox="1">
            <a:spLocks noChangeArrowheads="1"/>
          </p:cNvSpPr>
          <p:nvPr/>
        </p:nvSpPr>
        <p:spPr bwMode="auto">
          <a:xfrm>
            <a:off x="5580063" y="4292600"/>
            <a:ext cx="2019300" cy="338138"/>
          </a:xfrm>
          <a:prstGeom prst="rect">
            <a:avLst/>
          </a:prstGeom>
          <a:gradFill rotWithShape="1">
            <a:gsLst>
              <a:gs pos="0">
                <a:srgbClr val="CCFF99"/>
              </a:gs>
              <a:gs pos="100000">
                <a:schemeClr val="bg1"/>
              </a:gs>
            </a:gsLst>
            <a:lin ang="5400000" scaled="1"/>
          </a:gradFill>
          <a:ln w="635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339966"/>
              </a:buClr>
              <a:buFont typeface="Wingdings" panose="05000000000000000000" pitchFamily="2" charset="2"/>
              <a:buChar char="q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SzPct val="90000"/>
              <a:buFont typeface="Wingdings" panose="05000000000000000000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339966"/>
              </a:buClr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sz="1600">
                <a:solidFill>
                  <a:srgbClr val="333399"/>
                </a:solidFill>
              </a:rPr>
              <a:t>职务</a:t>
            </a:r>
          </a:p>
        </p:txBody>
      </p:sp>
      <p:sp>
        <p:nvSpPr>
          <p:cNvPr id="101402" name="Oval 27"/>
          <p:cNvSpPr>
            <a:spLocks noChangeArrowheads="1"/>
          </p:cNvSpPr>
          <p:nvPr/>
        </p:nvSpPr>
        <p:spPr bwMode="auto">
          <a:xfrm>
            <a:off x="6661150" y="5084763"/>
            <a:ext cx="1223963" cy="296862"/>
          </a:xfrm>
          <a:prstGeom prst="ellipse">
            <a:avLst/>
          </a:prstGeom>
          <a:gradFill rotWithShape="1">
            <a:gsLst>
              <a:gs pos="0">
                <a:srgbClr val="CCFF99"/>
              </a:gs>
              <a:gs pos="100000">
                <a:schemeClr val="bg1"/>
              </a:gs>
            </a:gsLst>
            <a:lin ang="5400000" scaled="1"/>
          </a:gradFill>
          <a:ln w="63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339966"/>
              </a:buClr>
              <a:buFont typeface="Wingdings" panose="05000000000000000000" pitchFamily="2" charset="2"/>
              <a:buChar char="q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SzPct val="90000"/>
              <a:buFont typeface="Wingdings" panose="05000000000000000000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339966"/>
              </a:buClr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sz="1600">
                <a:solidFill>
                  <a:srgbClr val="333399"/>
                </a:solidFill>
              </a:rPr>
              <a:t>小时工资率</a:t>
            </a:r>
          </a:p>
        </p:txBody>
      </p:sp>
      <p:sp>
        <p:nvSpPr>
          <p:cNvPr id="101403" name="Oval 28"/>
          <p:cNvSpPr>
            <a:spLocks noChangeArrowheads="1"/>
          </p:cNvSpPr>
          <p:nvPr/>
        </p:nvSpPr>
        <p:spPr bwMode="auto">
          <a:xfrm>
            <a:off x="5221288" y="5084763"/>
            <a:ext cx="776287" cy="296862"/>
          </a:xfrm>
          <a:prstGeom prst="ellipse">
            <a:avLst/>
          </a:prstGeom>
          <a:gradFill rotWithShape="1">
            <a:gsLst>
              <a:gs pos="0">
                <a:srgbClr val="CCFF99"/>
              </a:gs>
              <a:gs pos="100000">
                <a:schemeClr val="bg1"/>
              </a:gs>
            </a:gsLst>
            <a:lin ang="5400000" scaled="1"/>
          </a:gradFill>
          <a:ln w="63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339966"/>
              </a:buClr>
              <a:buFont typeface="Wingdings" panose="05000000000000000000" pitchFamily="2" charset="2"/>
              <a:buChar char="q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SzPct val="90000"/>
              <a:buFont typeface="Wingdings" panose="05000000000000000000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339966"/>
              </a:buClr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sz="1600">
                <a:solidFill>
                  <a:srgbClr val="333399"/>
                </a:solidFill>
              </a:rPr>
              <a:t>职务</a:t>
            </a:r>
          </a:p>
        </p:txBody>
      </p:sp>
      <p:sp>
        <p:nvSpPr>
          <p:cNvPr id="101404" name="Text Box 29"/>
          <p:cNvSpPr txBox="1">
            <a:spLocks noChangeArrowheads="1"/>
          </p:cNvSpPr>
          <p:nvPr/>
        </p:nvSpPr>
        <p:spPr bwMode="auto">
          <a:xfrm>
            <a:off x="6229350" y="4003675"/>
            <a:ext cx="188913" cy="2857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36000" tIns="36000" rIns="36000" bIns="36000">
            <a:spAutoFit/>
          </a:bodyPr>
          <a:lstStyle>
            <a:lvl1pPr>
              <a:spcBef>
                <a:spcPct val="20000"/>
              </a:spcBef>
              <a:buClr>
                <a:srgbClr val="339966"/>
              </a:buClr>
              <a:buFont typeface="Wingdings" panose="05000000000000000000" pitchFamily="2" charset="2"/>
              <a:buChar char="q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SzPct val="90000"/>
              <a:buFont typeface="Wingdings" panose="05000000000000000000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339966"/>
              </a:buClr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1400">
                <a:solidFill>
                  <a:srgbClr val="333399"/>
                </a:solidFill>
                <a:ea typeface="宋体" panose="02010600030101010101" pitchFamily="2" charset="-122"/>
              </a:rPr>
              <a:t>1</a:t>
            </a:r>
          </a:p>
        </p:txBody>
      </p:sp>
      <p:sp>
        <p:nvSpPr>
          <p:cNvPr id="101405" name="Text Box 30"/>
          <p:cNvSpPr txBox="1">
            <a:spLocks noChangeArrowheads="1"/>
          </p:cNvSpPr>
          <p:nvPr/>
        </p:nvSpPr>
        <p:spPr bwMode="auto">
          <a:xfrm>
            <a:off x="2627313" y="5805488"/>
            <a:ext cx="33845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339966"/>
              </a:buClr>
              <a:buFont typeface="Wingdings" panose="05000000000000000000" pitchFamily="2" charset="2"/>
              <a:buChar char="q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SzPct val="90000"/>
              <a:buFont typeface="Wingdings" panose="05000000000000000000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339966"/>
              </a:buClr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80000"/>
              </a:lnSpc>
              <a:buClrTx/>
              <a:buFontTx/>
              <a:buNone/>
            </a:pPr>
            <a:r>
              <a:rPr lang="zh-CN" altLang="en-US" sz="2000">
                <a:solidFill>
                  <a:srgbClr val="333399"/>
                </a:solidFill>
              </a:rPr>
              <a:t>图 某公司的项目工时</a:t>
            </a:r>
            <a:r>
              <a:rPr lang="en-US" altLang="zh-CN" sz="2000">
                <a:solidFill>
                  <a:srgbClr val="333399"/>
                </a:solidFill>
              </a:rPr>
              <a:t>ER</a:t>
            </a:r>
            <a:r>
              <a:rPr lang="zh-CN" altLang="en-US" sz="2000">
                <a:solidFill>
                  <a:srgbClr val="333399"/>
                </a:solidFill>
              </a:rPr>
              <a:t>图</a:t>
            </a:r>
          </a:p>
        </p:txBody>
      </p:sp>
      <p:sp>
        <p:nvSpPr>
          <p:cNvPr id="101406" name="Oval 31"/>
          <p:cNvSpPr>
            <a:spLocks noChangeArrowheads="1"/>
          </p:cNvSpPr>
          <p:nvPr/>
        </p:nvSpPr>
        <p:spPr bwMode="auto">
          <a:xfrm>
            <a:off x="3848100" y="3657600"/>
            <a:ext cx="1008063" cy="287338"/>
          </a:xfrm>
          <a:prstGeom prst="ellipse">
            <a:avLst/>
          </a:prstGeom>
          <a:gradFill rotWithShape="1">
            <a:gsLst>
              <a:gs pos="0">
                <a:srgbClr val="CCFF99"/>
              </a:gs>
              <a:gs pos="100000">
                <a:schemeClr val="bg1"/>
              </a:gs>
            </a:gsLst>
            <a:lin ang="5400000" scaled="1"/>
          </a:gradFill>
          <a:ln w="63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339966"/>
              </a:buClr>
              <a:buFont typeface="Wingdings" panose="05000000000000000000" pitchFamily="2" charset="2"/>
              <a:buChar char="q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SzPct val="90000"/>
              <a:buFont typeface="Wingdings" panose="05000000000000000000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339966"/>
              </a:buClr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sz="1600">
                <a:solidFill>
                  <a:srgbClr val="333399"/>
                </a:solidFill>
              </a:rPr>
              <a:t>工时</a:t>
            </a:r>
          </a:p>
        </p:txBody>
      </p:sp>
      <p:cxnSp>
        <p:nvCxnSpPr>
          <p:cNvPr id="101407" name="AutoShape 33"/>
          <p:cNvCxnSpPr>
            <a:cxnSpLocks noChangeShapeType="1"/>
            <a:stCxn id="101397" idx="2"/>
            <a:endCxn id="101406" idx="0"/>
          </p:cNvCxnSpPr>
          <p:nvPr/>
        </p:nvCxnSpPr>
        <p:spPr bwMode="auto">
          <a:xfrm flipH="1">
            <a:off x="4352925" y="3082925"/>
            <a:ext cx="9525" cy="5746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1408" name="AutoShape 34"/>
          <p:cNvCxnSpPr>
            <a:cxnSpLocks noChangeShapeType="1"/>
            <a:stCxn id="101401" idx="2"/>
            <a:endCxn id="101402" idx="0"/>
          </p:cNvCxnSpPr>
          <p:nvPr/>
        </p:nvCxnSpPr>
        <p:spPr bwMode="auto">
          <a:xfrm>
            <a:off x="6589713" y="4630738"/>
            <a:ext cx="684212" cy="4540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F94C11A-D5FF-4169-9B83-FF5E8E7E6AA5}" type="slidenum">
              <a:rPr/>
              <a:pPr>
                <a:defRPr/>
              </a:pPr>
              <a:t>76</a:t>
            </a:fld>
            <a:endParaRPr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实现关系</a:t>
            </a:r>
          </a:p>
        </p:txBody>
      </p:sp>
      <p:sp>
        <p:nvSpPr>
          <p:cNvPr id="1974275" name="Rectangle 3"/>
          <p:cNvSpPr>
            <a:spLocks noChangeArrowheads="1"/>
          </p:cNvSpPr>
          <p:nvPr/>
        </p:nvSpPr>
        <p:spPr bwMode="auto">
          <a:xfrm>
            <a:off x="971550" y="1700213"/>
            <a:ext cx="6840538" cy="4762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rgbClr val="FFFFFF"/>
              </a:gs>
            </a:gsLst>
            <a:path path="shape">
              <a:fillToRect l="50000" t="50000" r="50000" b="50000"/>
            </a:path>
          </a:gradFill>
          <a:ln w="19050" algn="ctr">
            <a:solidFill>
              <a:srgbClr val="FF6600"/>
            </a:solidFill>
            <a:miter lim="800000"/>
            <a:headEnd/>
            <a:tailEnd/>
          </a:ln>
          <a:effectLst>
            <a:outerShdw dist="53882" dir="2700000" algn="ctr" rotWithShape="0">
              <a:schemeClr val="accent2">
                <a:alpha val="50000"/>
              </a:schemeClr>
            </a:outerShdw>
          </a:effec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339966"/>
              </a:buClr>
              <a:buFont typeface="Wingdings" panose="05000000000000000000" pitchFamily="2" charset="2"/>
              <a:buChar char="q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SzPct val="90000"/>
              <a:buFont typeface="Wingdings" panose="05000000000000000000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339966"/>
              </a:buClr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Clr>
                <a:schemeClr val="accent1"/>
              </a:buClr>
              <a:buFont typeface="Wingdings" panose="05000000000000000000" pitchFamily="2" charset="2"/>
              <a:buNone/>
            </a:pPr>
            <a:r>
              <a:rPr kumimoji="1" lang="zh-CN" altLang="zh-CN" sz="2400">
                <a:solidFill>
                  <a:srgbClr val="333399"/>
                </a:solidFill>
              </a:rPr>
              <a:t>工程</a:t>
            </a:r>
            <a:r>
              <a:rPr kumimoji="1" lang="en-US" altLang="zh-CN" sz="2400">
                <a:solidFill>
                  <a:srgbClr val="333399"/>
                </a:solidFill>
              </a:rPr>
              <a:t>(</a:t>
            </a:r>
            <a:r>
              <a:rPr kumimoji="1" lang="zh-CN" altLang="en-US" sz="2400" u="sng">
                <a:solidFill>
                  <a:srgbClr val="333399"/>
                </a:solidFill>
              </a:rPr>
              <a:t>工程号</a:t>
            </a:r>
            <a:r>
              <a:rPr kumimoji="1" lang="en-US" altLang="zh-CN" sz="2400">
                <a:solidFill>
                  <a:srgbClr val="333399"/>
                </a:solidFill>
              </a:rPr>
              <a:t>,</a:t>
            </a:r>
            <a:r>
              <a:rPr kumimoji="1" lang="zh-CN" altLang="en-US" sz="2400">
                <a:solidFill>
                  <a:srgbClr val="333399"/>
                </a:solidFill>
              </a:rPr>
              <a:t>工程名称</a:t>
            </a:r>
            <a:r>
              <a:rPr kumimoji="1" lang="en-US" altLang="zh-CN" sz="2400">
                <a:solidFill>
                  <a:srgbClr val="333399"/>
                </a:solidFill>
              </a:rPr>
              <a:t>)</a:t>
            </a:r>
          </a:p>
        </p:txBody>
      </p:sp>
      <p:sp>
        <p:nvSpPr>
          <p:cNvPr id="1974276" name="Rectangle 4"/>
          <p:cNvSpPr>
            <a:spLocks noChangeArrowheads="1"/>
          </p:cNvSpPr>
          <p:nvPr/>
        </p:nvSpPr>
        <p:spPr bwMode="auto">
          <a:xfrm>
            <a:off x="971550" y="2276475"/>
            <a:ext cx="6840538" cy="4762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rgbClr val="FFFFFF"/>
              </a:gs>
            </a:gsLst>
            <a:path path="shape">
              <a:fillToRect l="50000" t="50000" r="50000" b="50000"/>
            </a:path>
          </a:gradFill>
          <a:ln w="19050" algn="ctr">
            <a:solidFill>
              <a:srgbClr val="FF6600"/>
            </a:solidFill>
            <a:miter lim="800000"/>
            <a:headEnd/>
            <a:tailEnd/>
          </a:ln>
          <a:effectLst>
            <a:outerShdw dist="53882" dir="2700000" algn="ctr" rotWithShape="0">
              <a:schemeClr val="accent2">
                <a:alpha val="50000"/>
              </a:schemeClr>
            </a:outerShdw>
          </a:effec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339966"/>
              </a:buClr>
              <a:buFont typeface="Wingdings" panose="05000000000000000000" pitchFamily="2" charset="2"/>
              <a:buChar char="q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SzPct val="90000"/>
              <a:buFont typeface="Wingdings" panose="05000000000000000000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339966"/>
              </a:buClr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Clr>
                <a:schemeClr val="accent1"/>
              </a:buClr>
              <a:buFont typeface="Wingdings" panose="05000000000000000000" pitchFamily="2" charset="2"/>
              <a:buNone/>
            </a:pPr>
            <a:r>
              <a:rPr kumimoji="1" lang="zh-CN" altLang="zh-CN" sz="2400">
                <a:solidFill>
                  <a:srgbClr val="333399"/>
                </a:solidFill>
              </a:rPr>
              <a:t>职务</a:t>
            </a:r>
            <a:r>
              <a:rPr kumimoji="1" lang="en-US" altLang="zh-CN" sz="2400">
                <a:solidFill>
                  <a:srgbClr val="333399"/>
                </a:solidFill>
              </a:rPr>
              <a:t>(</a:t>
            </a:r>
            <a:r>
              <a:rPr kumimoji="1" lang="zh-CN" altLang="zh-CN" sz="2400" u="sng">
                <a:solidFill>
                  <a:srgbClr val="333399"/>
                </a:solidFill>
              </a:rPr>
              <a:t>职务</a:t>
            </a:r>
            <a:r>
              <a:rPr kumimoji="1" lang="zh-CN" altLang="en-US" sz="2400" u="sng">
                <a:solidFill>
                  <a:srgbClr val="333399"/>
                </a:solidFill>
              </a:rPr>
              <a:t>代码</a:t>
            </a:r>
            <a:r>
              <a:rPr kumimoji="1" lang="en-US" altLang="zh-CN" sz="2400">
                <a:solidFill>
                  <a:srgbClr val="333399"/>
                </a:solidFill>
              </a:rPr>
              <a:t>,</a:t>
            </a:r>
            <a:r>
              <a:rPr kumimoji="1" lang="zh-CN" altLang="zh-CN" sz="2400">
                <a:solidFill>
                  <a:srgbClr val="333399"/>
                </a:solidFill>
              </a:rPr>
              <a:t>小时工资率</a:t>
            </a:r>
            <a:r>
              <a:rPr kumimoji="1" lang="en-US" altLang="zh-CN" sz="2400">
                <a:solidFill>
                  <a:srgbClr val="333399"/>
                </a:solidFill>
              </a:rPr>
              <a:t>)</a:t>
            </a:r>
          </a:p>
        </p:txBody>
      </p:sp>
      <p:sp>
        <p:nvSpPr>
          <p:cNvPr id="1974277" name="Rectangle 5"/>
          <p:cNvSpPr>
            <a:spLocks noChangeArrowheads="1"/>
          </p:cNvSpPr>
          <p:nvPr/>
        </p:nvSpPr>
        <p:spPr bwMode="auto">
          <a:xfrm>
            <a:off x="971550" y="2852738"/>
            <a:ext cx="6840538" cy="4762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rgbClr val="FFFFFF"/>
              </a:gs>
            </a:gsLst>
            <a:path path="shape">
              <a:fillToRect l="50000" t="50000" r="50000" b="50000"/>
            </a:path>
          </a:gradFill>
          <a:ln w="19050" algn="ctr">
            <a:solidFill>
              <a:srgbClr val="FF6600"/>
            </a:solidFill>
            <a:miter lim="800000"/>
            <a:headEnd/>
            <a:tailEnd/>
          </a:ln>
          <a:effectLst>
            <a:outerShdw dist="53882" dir="2700000" algn="ctr" rotWithShape="0">
              <a:schemeClr val="accent2">
                <a:alpha val="50000"/>
              </a:schemeClr>
            </a:outerShdw>
          </a:effec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339966"/>
              </a:buClr>
              <a:buFont typeface="Wingdings" panose="05000000000000000000" pitchFamily="2" charset="2"/>
              <a:buChar char="q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SzPct val="90000"/>
              <a:buFont typeface="Wingdings" panose="05000000000000000000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339966"/>
              </a:buClr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Clr>
                <a:schemeClr val="accent1"/>
              </a:buClr>
              <a:buFont typeface="Wingdings" panose="05000000000000000000" pitchFamily="2" charset="2"/>
              <a:buNone/>
            </a:pPr>
            <a:r>
              <a:rPr kumimoji="1" lang="zh-CN" altLang="zh-CN" sz="2400">
                <a:solidFill>
                  <a:srgbClr val="333399"/>
                </a:solidFill>
              </a:rPr>
              <a:t>职工</a:t>
            </a:r>
            <a:r>
              <a:rPr kumimoji="1" lang="en-US" altLang="zh-CN" sz="2400">
                <a:solidFill>
                  <a:srgbClr val="333399"/>
                </a:solidFill>
              </a:rPr>
              <a:t>(</a:t>
            </a:r>
            <a:r>
              <a:rPr kumimoji="1" lang="zh-CN" altLang="zh-CN" sz="2400" u="sng">
                <a:solidFill>
                  <a:srgbClr val="333399"/>
                </a:solidFill>
              </a:rPr>
              <a:t>职工号</a:t>
            </a:r>
            <a:r>
              <a:rPr kumimoji="1" lang="en-US" altLang="zh-CN" sz="2400">
                <a:solidFill>
                  <a:srgbClr val="333399"/>
                </a:solidFill>
              </a:rPr>
              <a:t>,</a:t>
            </a:r>
            <a:r>
              <a:rPr kumimoji="1" lang="zh-CN" altLang="zh-CN" sz="2400">
                <a:solidFill>
                  <a:srgbClr val="333399"/>
                </a:solidFill>
              </a:rPr>
              <a:t>姓名</a:t>
            </a:r>
            <a:r>
              <a:rPr kumimoji="1" lang="en-US" altLang="zh-CN" sz="2400">
                <a:solidFill>
                  <a:srgbClr val="333399"/>
                </a:solidFill>
              </a:rPr>
              <a:t>,</a:t>
            </a:r>
            <a:r>
              <a:rPr kumimoji="1" lang="zh-CN" altLang="zh-CN" sz="2400">
                <a:solidFill>
                  <a:srgbClr val="333399"/>
                </a:solidFill>
              </a:rPr>
              <a:t>职务代码</a:t>
            </a:r>
            <a:r>
              <a:rPr kumimoji="1" lang="en-US" altLang="zh-CN" sz="2400">
                <a:solidFill>
                  <a:srgbClr val="333399"/>
                </a:solidFill>
              </a:rPr>
              <a:t>(FK))</a:t>
            </a:r>
          </a:p>
        </p:txBody>
      </p:sp>
      <p:sp>
        <p:nvSpPr>
          <p:cNvPr id="1974278" name="Rectangle 6"/>
          <p:cNvSpPr>
            <a:spLocks noChangeArrowheads="1"/>
          </p:cNvSpPr>
          <p:nvPr/>
        </p:nvSpPr>
        <p:spPr bwMode="auto">
          <a:xfrm>
            <a:off x="971550" y="3429000"/>
            <a:ext cx="6840538" cy="4762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rgbClr val="FFFFFF"/>
              </a:gs>
            </a:gsLst>
            <a:path path="shape">
              <a:fillToRect l="50000" t="50000" r="50000" b="50000"/>
            </a:path>
          </a:gradFill>
          <a:ln w="19050" algn="ctr">
            <a:solidFill>
              <a:srgbClr val="FF6600"/>
            </a:solidFill>
            <a:miter lim="800000"/>
            <a:headEnd/>
            <a:tailEnd/>
          </a:ln>
          <a:effectLst>
            <a:outerShdw dist="53882" dir="2700000" algn="ctr" rotWithShape="0">
              <a:schemeClr val="accent2">
                <a:alpha val="50000"/>
              </a:schemeClr>
            </a:outerShdw>
          </a:effec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339966"/>
              </a:buClr>
              <a:buFont typeface="Wingdings" panose="05000000000000000000" pitchFamily="2" charset="2"/>
              <a:buChar char="q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SzPct val="90000"/>
              <a:buFont typeface="Wingdings" panose="05000000000000000000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339966"/>
              </a:buClr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Clr>
                <a:schemeClr val="accent1"/>
              </a:buClr>
              <a:buFont typeface="Wingdings" panose="05000000000000000000" pitchFamily="2" charset="2"/>
              <a:buNone/>
            </a:pPr>
            <a:r>
              <a:rPr kumimoji="1" lang="zh-CN" altLang="zh-CN" sz="2400">
                <a:solidFill>
                  <a:srgbClr val="333399"/>
                </a:solidFill>
              </a:rPr>
              <a:t>项目工时</a:t>
            </a:r>
            <a:r>
              <a:rPr kumimoji="1" lang="en-US" altLang="zh-CN" sz="2400">
                <a:solidFill>
                  <a:srgbClr val="333399"/>
                </a:solidFill>
              </a:rPr>
              <a:t>(</a:t>
            </a:r>
            <a:r>
              <a:rPr kumimoji="1" lang="zh-CN" altLang="zh-CN" sz="2400" u="sng">
                <a:solidFill>
                  <a:srgbClr val="333399"/>
                </a:solidFill>
              </a:rPr>
              <a:t>工程号</a:t>
            </a:r>
            <a:r>
              <a:rPr kumimoji="1" lang="en-US" altLang="zh-CN" sz="2400" u="sng">
                <a:solidFill>
                  <a:srgbClr val="333399"/>
                </a:solidFill>
                <a:ea typeface="宋体" panose="02010600030101010101" pitchFamily="2" charset="-122"/>
              </a:rPr>
              <a:t>(FK)</a:t>
            </a:r>
            <a:r>
              <a:rPr kumimoji="1" lang="en-US" altLang="zh-CN" sz="2400" u="sng">
                <a:solidFill>
                  <a:srgbClr val="333399"/>
                </a:solidFill>
              </a:rPr>
              <a:t>,</a:t>
            </a:r>
            <a:r>
              <a:rPr kumimoji="1" lang="zh-CN" altLang="zh-CN" sz="2400" u="sng">
                <a:solidFill>
                  <a:srgbClr val="333399"/>
                </a:solidFill>
              </a:rPr>
              <a:t>职工号</a:t>
            </a:r>
            <a:r>
              <a:rPr kumimoji="1" lang="en-US" altLang="zh-CN" sz="2400" u="sng">
                <a:solidFill>
                  <a:srgbClr val="333399"/>
                </a:solidFill>
                <a:ea typeface="宋体" panose="02010600030101010101" pitchFamily="2" charset="-122"/>
              </a:rPr>
              <a:t>(FK)</a:t>
            </a:r>
            <a:r>
              <a:rPr kumimoji="1" lang="en-US" altLang="zh-CN" sz="2400">
                <a:solidFill>
                  <a:srgbClr val="333399"/>
                </a:solidFill>
                <a:ea typeface="宋体" panose="02010600030101010101" pitchFamily="2" charset="-122"/>
              </a:rPr>
              <a:t> </a:t>
            </a:r>
            <a:r>
              <a:rPr kumimoji="1" lang="en-US" altLang="zh-CN" sz="2400">
                <a:solidFill>
                  <a:srgbClr val="333399"/>
                </a:solidFill>
              </a:rPr>
              <a:t>,</a:t>
            </a:r>
            <a:r>
              <a:rPr kumimoji="1" lang="zh-CN" altLang="zh-CN" sz="2400">
                <a:solidFill>
                  <a:srgbClr val="333399"/>
                </a:solidFill>
              </a:rPr>
              <a:t>工时</a:t>
            </a:r>
            <a:r>
              <a:rPr kumimoji="1" lang="en-US" altLang="zh-CN" sz="2400">
                <a:solidFill>
                  <a:srgbClr val="333399"/>
                </a:solidFill>
              </a:rPr>
              <a:t>)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A53B89E-E952-4D8E-B15B-01396230F145}" type="slidenum">
              <a:rPr/>
              <a:pPr>
                <a:defRPr/>
              </a:pPr>
              <a:t>77</a:t>
            </a:fld>
            <a:endParaRPr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4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974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4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974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4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974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4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974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74275" grpId="0" animBg="1"/>
      <p:bldP spid="1974276" grpId="0" animBg="1"/>
      <p:bldP spid="1974277" grpId="0" animBg="1"/>
      <p:bldP spid="1974278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/>
              <a:t>应用第三范式规范化</a:t>
            </a:r>
          </a:p>
        </p:txBody>
      </p:sp>
      <p:sp>
        <p:nvSpPr>
          <p:cNvPr id="105475" name="Rectangle 3"/>
          <p:cNvSpPr>
            <a:spLocks noChangeArrowheads="1"/>
          </p:cNvSpPr>
          <p:nvPr/>
        </p:nvSpPr>
        <p:spPr bwMode="auto">
          <a:xfrm>
            <a:off x="912813" y="1843088"/>
            <a:ext cx="1008062" cy="430212"/>
          </a:xfrm>
          <a:prstGeom prst="rect">
            <a:avLst/>
          </a:prstGeom>
          <a:gradFill rotWithShape="0">
            <a:gsLst>
              <a:gs pos="0">
                <a:srgbClr val="3399FF"/>
              </a:gs>
              <a:gs pos="100000">
                <a:srgbClr val="333399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rgbClr val="C0C0C0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339966"/>
              </a:buClr>
              <a:buFont typeface="Wingdings" panose="05000000000000000000" pitchFamily="2" charset="2"/>
              <a:buChar char="q"/>
              <a:tabLst>
                <a:tab pos="1657350" algn="l"/>
              </a:tabLst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658813" indent="-254000">
              <a:spcBef>
                <a:spcPct val="20000"/>
              </a:spcBef>
              <a:buClr>
                <a:srgbClr val="FF0000"/>
              </a:buClr>
              <a:buSzPct val="90000"/>
              <a:buFont typeface="Wingdings" panose="05000000000000000000" pitchFamily="2" charset="2"/>
              <a:buChar char="q"/>
              <a:tabLst>
                <a:tab pos="165735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014413" indent="-203200">
              <a:spcBef>
                <a:spcPct val="20000"/>
              </a:spcBef>
              <a:buClr>
                <a:srgbClr val="339966"/>
              </a:buClr>
              <a:buFont typeface="Wingdings" panose="05000000000000000000" pitchFamily="2" charset="2"/>
              <a:buChar char="q"/>
              <a:tabLst>
                <a:tab pos="1657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420813" indent="-203200">
              <a:spcBef>
                <a:spcPct val="20000"/>
              </a:spcBef>
              <a:buChar char="–"/>
              <a:tabLst>
                <a:tab pos="1657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03200">
              <a:spcBef>
                <a:spcPct val="20000"/>
              </a:spcBef>
              <a:buChar char="»"/>
              <a:tabLst>
                <a:tab pos="1657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03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1657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03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1657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03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1657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03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1657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buFont typeface="Wingdings" panose="05000000000000000000" pitchFamily="2" charset="2"/>
              <a:buNone/>
            </a:pPr>
            <a:r>
              <a:rPr lang="zh-CN" altLang="en-US" sz="1800"/>
              <a:t>工程号</a:t>
            </a:r>
          </a:p>
        </p:txBody>
      </p:sp>
      <p:sp>
        <p:nvSpPr>
          <p:cNvPr id="105476" name="Rectangle 4"/>
          <p:cNvSpPr>
            <a:spLocks noChangeArrowheads="1"/>
          </p:cNvSpPr>
          <p:nvPr/>
        </p:nvSpPr>
        <p:spPr bwMode="auto">
          <a:xfrm>
            <a:off x="912813" y="2273300"/>
            <a:ext cx="1008062" cy="344488"/>
          </a:xfrm>
          <a:prstGeom prst="rect">
            <a:avLst/>
          </a:prstGeom>
          <a:gradFill rotWithShape="0">
            <a:gsLst>
              <a:gs pos="0">
                <a:srgbClr val="FFCC00"/>
              </a:gs>
              <a:gs pos="100000">
                <a:srgbClr val="FFF1B9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rgbClr val="C0C0C0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339966"/>
              </a:buClr>
              <a:buFont typeface="Wingdings" panose="05000000000000000000" pitchFamily="2" charset="2"/>
              <a:buChar char="q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SzPct val="90000"/>
              <a:buFont typeface="Wingdings" panose="05000000000000000000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339966"/>
              </a:buClr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1600"/>
              <a:t>A1</a:t>
            </a:r>
            <a:endParaRPr lang="en-US" altLang="en-US" sz="1600"/>
          </a:p>
        </p:txBody>
      </p:sp>
      <p:sp>
        <p:nvSpPr>
          <p:cNvPr id="105477" name="Rectangle 5"/>
          <p:cNvSpPr>
            <a:spLocks noChangeArrowheads="1"/>
          </p:cNvSpPr>
          <p:nvPr/>
        </p:nvSpPr>
        <p:spPr bwMode="auto">
          <a:xfrm>
            <a:off x="912813" y="2617788"/>
            <a:ext cx="1008062" cy="344487"/>
          </a:xfrm>
          <a:prstGeom prst="rect">
            <a:avLst/>
          </a:prstGeom>
          <a:gradFill rotWithShape="0">
            <a:gsLst>
              <a:gs pos="0">
                <a:srgbClr val="FFCC00"/>
              </a:gs>
              <a:gs pos="100000">
                <a:srgbClr val="FFF1B9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rgbClr val="C0C0C0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339966"/>
              </a:buClr>
              <a:buFont typeface="Wingdings" panose="05000000000000000000" pitchFamily="2" charset="2"/>
              <a:buChar char="q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SzPct val="90000"/>
              <a:buFont typeface="Wingdings" panose="05000000000000000000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339966"/>
              </a:buClr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1600"/>
              <a:t>A2</a:t>
            </a:r>
          </a:p>
        </p:txBody>
      </p:sp>
      <p:sp>
        <p:nvSpPr>
          <p:cNvPr id="105478" name="Rectangle 6"/>
          <p:cNvSpPr>
            <a:spLocks noChangeArrowheads="1"/>
          </p:cNvSpPr>
          <p:nvPr/>
        </p:nvSpPr>
        <p:spPr bwMode="auto">
          <a:xfrm>
            <a:off x="912813" y="2962275"/>
            <a:ext cx="1008062" cy="344488"/>
          </a:xfrm>
          <a:prstGeom prst="rect">
            <a:avLst/>
          </a:prstGeom>
          <a:gradFill rotWithShape="0">
            <a:gsLst>
              <a:gs pos="0">
                <a:srgbClr val="FFCC00"/>
              </a:gs>
              <a:gs pos="100000">
                <a:srgbClr val="FFF1B9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rgbClr val="C0C0C0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339966"/>
              </a:buClr>
              <a:buFont typeface="Wingdings" panose="05000000000000000000" pitchFamily="2" charset="2"/>
              <a:buChar char="q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SzPct val="90000"/>
              <a:buFont typeface="Wingdings" panose="05000000000000000000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339966"/>
              </a:buClr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1600"/>
              <a:t>A3</a:t>
            </a:r>
          </a:p>
        </p:txBody>
      </p:sp>
      <p:sp>
        <p:nvSpPr>
          <p:cNvPr id="105479" name="Rectangle 7"/>
          <p:cNvSpPr>
            <a:spLocks noChangeArrowheads="1"/>
          </p:cNvSpPr>
          <p:nvPr/>
        </p:nvSpPr>
        <p:spPr bwMode="auto">
          <a:xfrm>
            <a:off x="1912938" y="1843088"/>
            <a:ext cx="1592262" cy="430212"/>
          </a:xfrm>
          <a:prstGeom prst="rect">
            <a:avLst/>
          </a:prstGeom>
          <a:gradFill rotWithShape="0">
            <a:gsLst>
              <a:gs pos="0">
                <a:srgbClr val="3399FF"/>
              </a:gs>
              <a:gs pos="100000">
                <a:srgbClr val="333399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rgbClr val="C0C0C0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339966"/>
              </a:buClr>
              <a:buFont typeface="Wingdings" panose="05000000000000000000" pitchFamily="2" charset="2"/>
              <a:buChar char="q"/>
              <a:tabLst>
                <a:tab pos="1657350" algn="l"/>
              </a:tabLst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658813" indent="-254000">
              <a:spcBef>
                <a:spcPct val="20000"/>
              </a:spcBef>
              <a:buClr>
                <a:srgbClr val="FF0000"/>
              </a:buClr>
              <a:buSzPct val="90000"/>
              <a:buFont typeface="Wingdings" panose="05000000000000000000" pitchFamily="2" charset="2"/>
              <a:buChar char="q"/>
              <a:tabLst>
                <a:tab pos="165735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014413" indent="-203200">
              <a:spcBef>
                <a:spcPct val="20000"/>
              </a:spcBef>
              <a:buClr>
                <a:srgbClr val="339966"/>
              </a:buClr>
              <a:buFont typeface="Wingdings" panose="05000000000000000000" pitchFamily="2" charset="2"/>
              <a:buChar char="q"/>
              <a:tabLst>
                <a:tab pos="1657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420813" indent="-203200">
              <a:spcBef>
                <a:spcPct val="20000"/>
              </a:spcBef>
              <a:buChar char="–"/>
              <a:tabLst>
                <a:tab pos="1657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03200">
              <a:spcBef>
                <a:spcPct val="20000"/>
              </a:spcBef>
              <a:buChar char="»"/>
              <a:tabLst>
                <a:tab pos="1657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03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1657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03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1657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03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1657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03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1657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buFont typeface="Wingdings" panose="05000000000000000000" pitchFamily="2" charset="2"/>
              <a:buNone/>
            </a:pPr>
            <a:r>
              <a:rPr lang="zh-CN" altLang="en-US" sz="1800"/>
              <a:t>工程名称</a:t>
            </a:r>
          </a:p>
        </p:txBody>
      </p:sp>
      <p:sp>
        <p:nvSpPr>
          <p:cNvPr id="105480" name="Rectangle 8"/>
          <p:cNvSpPr>
            <a:spLocks noChangeArrowheads="1"/>
          </p:cNvSpPr>
          <p:nvPr/>
        </p:nvSpPr>
        <p:spPr bwMode="auto">
          <a:xfrm>
            <a:off x="1912938" y="2273300"/>
            <a:ext cx="1592262" cy="34448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rgbClr val="C0C0C0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339966"/>
              </a:buClr>
              <a:buFont typeface="Wingdings" panose="05000000000000000000" pitchFamily="2" charset="2"/>
              <a:buChar char="q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SzPct val="90000"/>
              <a:buFont typeface="Wingdings" panose="05000000000000000000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339966"/>
              </a:buClr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Wingdings" panose="05000000000000000000" pitchFamily="2" charset="2"/>
              <a:buNone/>
            </a:pPr>
            <a:r>
              <a:rPr lang="zh-CN" altLang="en-US" sz="2400"/>
              <a:t>花园大厦</a:t>
            </a:r>
            <a:endParaRPr lang="zh-CN" altLang="en-US" sz="1600">
              <a:latin typeface="黑体" panose="02010609060101010101" pitchFamily="49" charset="-122"/>
            </a:endParaRPr>
          </a:p>
        </p:txBody>
      </p:sp>
      <p:sp>
        <p:nvSpPr>
          <p:cNvPr id="105481" name="Rectangle 9"/>
          <p:cNvSpPr>
            <a:spLocks noChangeArrowheads="1"/>
          </p:cNvSpPr>
          <p:nvPr/>
        </p:nvSpPr>
        <p:spPr bwMode="auto">
          <a:xfrm>
            <a:off x="1912938" y="2617788"/>
            <a:ext cx="1592262" cy="344487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rgbClr val="C0C0C0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339966"/>
              </a:buClr>
              <a:buFont typeface="Wingdings" panose="05000000000000000000" pitchFamily="2" charset="2"/>
              <a:buChar char="q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SzPct val="90000"/>
              <a:buFont typeface="Wingdings" panose="05000000000000000000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339966"/>
              </a:buClr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Wingdings" panose="05000000000000000000" pitchFamily="2" charset="2"/>
              <a:buNone/>
            </a:pPr>
            <a:r>
              <a:rPr lang="zh-CN" altLang="en-US" sz="2400"/>
              <a:t>立交桥</a:t>
            </a:r>
          </a:p>
        </p:txBody>
      </p:sp>
      <p:sp>
        <p:nvSpPr>
          <p:cNvPr id="105482" name="Rectangle 10"/>
          <p:cNvSpPr>
            <a:spLocks noChangeArrowheads="1"/>
          </p:cNvSpPr>
          <p:nvPr/>
        </p:nvSpPr>
        <p:spPr bwMode="auto">
          <a:xfrm>
            <a:off x="1912938" y="2962275"/>
            <a:ext cx="1592262" cy="34448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rgbClr val="C0C0C0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339966"/>
              </a:buClr>
              <a:buFont typeface="Wingdings" panose="05000000000000000000" pitchFamily="2" charset="2"/>
              <a:buChar char="q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SzPct val="90000"/>
              <a:buFont typeface="Wingdings" panose="05000000000000000000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339966"/>
              </a:buClr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sz="2400"/>
              <a:t>临江饭店</a:t>
            </a:r>
          </a:p>
        </p:txBody>
      </p:sp>
      <p:sp>
        <p:nvSpPr>
          <p:cNvPr id="105483" name="Text Box 11"/>
          <p:cNvSpPr txBox="1">
            <a:spLocks noChangeArrowheads="1"/>
          </p:cNvSpPr>
          <p:nvPr/>
        </p:nvSpPr>
        <p:spPr bwMode="auto">
          <a:xfrm>
            <a:off x="1379538" y="1209675"/>
            <a:ext cx="1800225" cy="466725"/>
          </a:xfrm>
          <a:prstGeom prst="rect">
            <a:avLst/>
          </a:prstGeom>
          <a:gradFill rotWithShape="1">
            <a:gsLst>
              <a:gs pos="0">
                <a:srgbClr val="99FF99"/>
              </a:gs>
              <a:gs pos="100000">
                <a:srgbClr val="FFFFFF"/>
              </a:gs>
            </a:gsLst>
            <a:lin ang="5400000" scaled="1"/>
          </a:gradFill>
          <a:ln w="9525" algn="ctr">
            <a:solidFill>
              <a:srgbClr val="008080"/>
            </a:solidFill>
            <a:miter lim="800000"/>
            <a:headEnd/>
            <a:tailEnd/>
          </a:ln>
          <a:effectLst>
            <a:outerShdw dist="53882" dir="2700000" algn="ctr" rotWithShape="0">
              <a:schemeClr val="bg2">
                <a:alpha val="50000"/>
              </a:schemeClr>
            </a:outerShdw>
          </a:effec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339966"/>
              </a:buClr>
              <a:buFont typeface="Wingdings" panose="05000000000000000000" pitchFamily="2" charset="2"/>
              <a:buChar char="q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SzPct val="90000"/>
              <a:buFont typeface="Wingdings" panose="05000000000000000000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339966"/>
              </a:buClr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sz="2400"/>
              <a:t>工程表</a:t>
            </a:r>
          </a:p>
        </p:txBody>
      </p:sp>
      <p:sp>
        <p:nvSpPr>
          <p:cNvPr id="105484" name="Rectangle 12"/>
          <p:cNvSpPr>
            <a:spLocks noChangeArrowheads="1"/>
          </p:cNvSpPr>
          <p:nvPr/>
        </p:nvSpPr>
        <p:spPr bwMode="auto">
          <a:xfrm>
            <a:off x="912813" y="4205288"/>
            <a:ext cx="1008062" cy="430212"/>
          </a:xfrm>
          <a:prstGeom prst="rect">
            <a:avLst/>
          </a:prstGeom>
          <a:gradFill rotWithShape="0">
            <a:gsLst>
              <a:gs pos="0">
                <a:srgbClr val="3399FF"/>
              </a:gs>
              <a:gs pos="100000">
                <a:srgbClr val="333399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rgbClr val="C0C0C0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339966"/>
              </a:buClr>
              <a:buFont typeface="Wingdings" panose="05000000000000000000" pitchFamily="2" charset="2"/>
              <a:buChar char="q"/>
              <a:tabLst>
                <a:tab pos="1657350" algn="l"/>
              </a:tabLst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658813" indent="-254000">
              <a:spcBef>
                <a:spcPct val="20000"/>
              </a:spcBef>
              <a:buClr>
                <a:srgbClr val="FF0000"/>
              </a:buClr>
              <a:buSzPct val="90000"/>
              <a:buFont typeface="Wingdings" panose="05000000000000000000" pitchFamily="2" charset="2"/>
              <a:buChar char="q"/>
              <a:tabLst>
                <a:tab pos="165735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014413" indent="-203200">
              <a:spcBef>
                <a:spcPct val="20000"/>
              </a:spcBef>
              <a:buClr>
                <a:srgbClr val="339966"/>
              </a:buClr>
              <a:buFont typeface="Wingdings" panose="05000000000000000000" pitchFamily="2" charset="2"/>
              <a:buChar char="q"/>
              <a:tabLst>
                <a:tab pos="1657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420813" indent="-203200">
              <a:spcBef>
                <a:spcPct val="20000"/>
              </a:spcBef>
              <a:buChar char="–"/>
              <a:tabLst>
                <a:tab pos="1657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03200">
              <a:spcBef>
                <a:spcPct val="20000"/>
              </a:spcBef>
              <a:buChar char="»"/>
              <a:tabLst>
                <a:tab pos="1657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03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1657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03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1657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03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1657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03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1657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buFont typeface="Wingdings" panose="05000000000000000000" pitchFamily="2" charset="2"/>
              <a:buNone/>
            </a:pPr>
            <a:r>
              <a:rPr lang="zh-CN" altLang="en-US" sz="1800"/>
              <a:t>职务</a:t>
            </a:r>
          </a:p>
        </p:txBody>
      </p:sp>
      <p:sp>
        <p:nvSpPr>
          <p:cNvPr id="105485" name="Rectangle 13"/>
          <p:cNvSpPr>
            <a:spLocks noChangeArrowheads="1"/>
          </p:cNvSpPr>
          <p:nvPr/>
        </p:nvSpPr>
        <p:spPr bwMode="auto">
          <a:xfrm>
            <a:off x="912813" y="4635500"/>
            <a:ext cx="1008062" cy="344488"/>
          </a:xfrm>
          <a:prstGeom prst="rect">
            <a:avLst/>
          </a:prstGeom>
          <a:gradFill rotWithShape="0">
            <a:gsLst>
              <a:gs pos="0">
                <a:srgbClr val="FFCC00"/>
              </a:gs>
              <a:gs pos="100000">
                <a:srgbClr val="FFF1B9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rgbClr val="C0C0C0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339966"/>
              </a:buClr>
              <a:buFont typeface="Wingdings" panose="05000000000000000000" pitchFamily="2" charset="2"/>
              <a:buChar char="q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SzPct val="90000"/>
              <a:buFont typeface="Wingdings" panose="05000000000000000000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339966"/>
              </a:buClr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sz="2400"/>
              <a:t>工程师</a:t>
            </a:r>
            <a:endParaRPr lang="en-US" altLang="en-US" sz="2400"/>
          </a:p>
        </p:txBody>
      </p:sp>
      <p:sp>
        <p:nvSpPr>
          <p:cNvPr id="105486" name="Rectangle 14"/>
          <p:cNvSpPr>
            <a:spLocks noChangeArrowheads="1"/>
          </p:cNvSpPr>
          <p:nvPr/>
        </p:nvSpPr>
        <p:spPr bwMode="auto">
          <a:xfrm>
            <a:off x="912813" y="4979988"/>
            <a:ext cx="1008062" cy="344487"/>
          </a:xfrm>
          <a:prstGeom prst="rect">
            <a:avLst/>
          </a:prstGeom>
          <a:gradFill rotWithShape="0">
            <a:gsLst>
              <a:gs pos="0">
                <a:srgbClr val="FFCC00"/>
              </a:gs>
              <a:gs pos="100000">
                <a:srgbClr val="FFF1B9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rgbClr val="C0C0C0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339966"/>
              </a:buClr>
              <a:buFont typeface="Wingdings" panose="05000000000000000000" pitchFamily="2" charset="2"/>
              <a:buChar char="q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SzPct val="90000"/>
              <a:buFont typeface="Wingdings" panose="05000000000000000000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339966"/>
              </a:buClr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Wingdings" panose="05000000000000000000" pitchFamily="2" charset="2"/>
              <a:buNone/>
            </a:pPr>
            <a:r>
              <a:rPr lang="zh-CN" altLang="en-US" sz="2400"/>
              <a:t>技术员</a:t>
            </a:r>
            <a:endParaRPr lang="zh-CN" altLang="en-US" sz="1600"/>
          </a:p>
        </p:txBody>
      </p:sp>
      <p:sp>
        <p:nvSpPr>
          <p:cNvPr id="105487" name="Rectangle 15"/>
          <p:cNvSpPr>
            <a:spLocks noChangeArrowheads="1"/>
          </p:cNvSpPr>
          <p:nvPr/>
        </p:nvSpPr>
        <p:spPr bwMode="auto">
          <a:xfrm>
            <a:off x="912813" y="5324475"/>
            <a:ext cx="1008062" cy="344488"/>
          </a:xfrm>
          <a:prstGeom prst="rect">
            <a:avLst/>
          </a:prstGeom>
          <a:gradFill rotWithShape="0">
            <a:gsLst>
              <a:gs pos="0">
                <a:srgbClr val="FFCC00"/>
              </a:gs>
              <a:gs pos="100000">
                <a:srgbClr val="FFF1B9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rgbClr val="C0C0C0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339966"/>
              </a:buClr>
              <a:buFont typeface="Wingdings" panose="05000000000000000000" pitchFamily="2" charset="2"/>
              <a:buChar char="q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SzPct val="90000"/>
              <a:buFont typeface="Wingdings" panose="05000000000000000000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339966"/>
              </a:buClr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sz="2400"/>
              <a:t>工人</a:t>
            </a:r>
          </a:p>
        </p:txBody>
      </p:sp>
      <p:sp>
        <p:nvSpPr>
          <p:cNvPr id="105488" name="Rectangle 16"/>
          <p:cNvSpPr>
            <a:spLocks noChangeArrowheads="1"/>
          </p:cNvSpPr>
          <p:nvPr/>
        </p:nvSpPr>
        <p:spPr bwMode="auto">
          <a:xfrm>
            <a:off x="1912938" y="4205288"/>
            <a:ext cx="1592262" cy="430212"/>
          </a:xfrm>
          <a:prstGeom prst="rect">
            <a:avLst/>
          </a:prstGeom>
          <a:gradFill rotWithShape="0">
            <a:gsLst>
              <a:gs pos="0">
                <a:srgbClr val="3399FF"/>
              </a:gs>
              <a:gs pos="100000">
                <a:srgbClr val="333399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rgbClr val="C0C0C0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339966"/>
              </a:buClr>
              <a:buFont typeface="Wingdings" panose="05000000000000000000" pitchFamily="2" charset="2"/>
              <a:buChar char="q"/>
              <a:tabLst>
                <a:tab pos="1657350" algn="l"/>
              </a:tabLst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658813" indent="-254000">
              <a:spcBef>
                <a:spcPct val="20000"/>
              </a:spcBef>
              <a:buClr>
                <a:srgbClr val="FF0000"/>
              </a:buClr>
              <a:buSzPct val="90000"/>
              <a:buFont typeface="Wingdings" panose="05000000000000000000" pitchFamily="2" charset="2"/>
              <a:buChar char="q"/>
              <a:tabLst>
                <a:tab pos="165735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014413" indent="-203200">
              <a:spcBef>
                <a:spcPct val="20000"/>
              </a:spcBef>
              <a:buClr>
                <a:srgbClr val="339966"/>
              </a:buClr>
              <a:buFont typeface="Wingdings" panose="05000000000000000000" pitchFamily="2" charset="2"/>
              <a:buChar char="q"/>
              <a:tabLst>
                <a:tab pos="1657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420813" indent="-203200">
              <a:spcBef>
                <a:spcPct val="20000"/>
              </a:spcBef>
              <a:buChar char="–"/>
              <a:tabLst>
                <a:tab pos="1657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03200">
              <a:spcBef>
                <a:spcPct val="20000"/>
              </a:spcBef>
              <a:buChar char="»"/>
              <a:tabLst>
                <a:tab pos="1657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03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1657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03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1657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03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1657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03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1657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buFont typeface="Wingdings" panose="05000000000000000000" pitchFamily="2" charset="2"/>
              <a:buNone/>
            </a:pPr>
            <a:r>
              <a:rPr lang="zh-CN" altLang="en-US" sz="1800"/>
              <a:t>小时工资率</a:t>
            </a:r>
          </a:p>
        </p:txBody>
      </p:sp>
      <p:sp>
        <p:nvSpPr>
          <p:cNvPr id="105489" name="Rectangle 17"/>
          <p:cNvSpPr>
            <a:spLocks noChangeArrowheads="1"/>
          </p:cNvSpPr>
          <p:nvPr/>
        </p:nvSpPr>
        <p:spPr bwMode="auto">
          <a:xfrm>
            <a:off x="1912938" y="4635500"/>
            <a:ext cx="1592262" cy="34448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rgbClr val="C0C0C0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339966"/>
              </a:buClr>
              <a:buFont typeface="Wingdings" panose="05000000000000000000" pitchFamily="2" charset="2"/>
              <a:buChar char="q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SzPct val="90000"/>
              <a:buFont typeface="Wingdings" panose="05000000000000000000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339966"/>
              </a:buClr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Wingdings" panose="05000000000000000000" pitchFamily="2" charset="2"/>
              <a:buNone/>
            </a:pPr>
            <a:r>
              <a:rPr lang="en-US" altLang="zh-CN" sz="2400"/>
              <a:t>65</a:t>
            </a:r>
          </a:p>
        </p:txBody>
      </p:sp>
      <p:sp>
        <p:nvSpPr>
          <p:cNvPr id="105490" name="Rectangle 18"/>
          <p:cNvSpPr>
            <a:spLocks noChangeArrowheads="1"/>
          </p:cNvSpPr>
          <p:nvPr/>
        </p:nvSpPr>
        <p:spPr bwMode="auto">
          <a:xfrm>
            <a:off x="1912938" y="4979988"/>
            <a:ext cx="1592262" cy="34448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rgbClr val="C0C0C0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339966"/>
              </a:buClr>
              <a:buFont typeface="Wingdings" panose="05000000000000000000" pitchFamily="2" charset="2"/>
              <a:buChar char="q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SzPct val="90000"/>
              <a:buFont typeface="Wingdings" panose="05000000000000000000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339966"/>
              </a:buClr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2400"/>
              <a:t>60</a:t>
            </a:r>
          </a:p>
        </p:txBody>
      </p:sp>
      <p:sp>
        <p:nvSpPr>
          <p:cNvPr id="105491" name="Rectangle 19"/>
          <p:cNvSpPr>
            <a:spLocks noChangeArrowheads="1"/>
          </p:cNvSpPr>
          <p:nvPr/>
        </p:nvSpPr>
        <p:spPr bwMode="auto">
          <a:xfrm>
            <a:off x="1912938" y="5324475"/>
            <a:ext cx="1592262" cy="34448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rgbClr val="C0C0C0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339966"/>
              </a:buClr>
              <a:buFont typeface="Wingdings" panose="05000000000000000000" pitchFamily="2" charset="2"/>
              <a:buChar char="q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SzPct val="90000"/>
              <a:buFont typeface="Wingdings" panose="05000000000000000000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339966"/>
              </a:buClr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2400"/>
              <a:t>55</a:t>
            </a:r>
          </a:p>
        </p:txBody>
      </p:sp>
      <p:sp>
        <p:nvSpPr>
          <p:cNvPr id="105492" name="Text Box 20"/>
          <p:cNvSpPr txBox="1">
            <a:spLocks noChangeArrowheads="1"/>
          </p:cNvSpPr>
          <p:nvPr/>
        </p:nvSpPr>
        <p:spPr bwMode="auto">
          <a:xfrm>
            <a:off x="1303338" y="3571875"/>
            <a:ext cx="1800225" cy="466725"/>
          </a:xfrm>
          <a:prstGeom prst="rect">
            <a:avLst/>
          </a:prstGeom>
          <a:gradFill rotWithShape="1">
            <a:gsLst>
              <a:gs pos="0">
                <a:srgbClr val="99FF99"/>
              </a:gs>
              <a:gs pos="100000">
                <a:srgbClr val="FFFFFF"/>
              </a:gs>
            </a:gsLst>
            <a:lin ang="5400000" scaled="1"/>
          </a:gradFill>
          <a:ln w="9525" algn="ctr">
            <a:solidFill>
              <a:srgbClr val="008080"/>
            </a:solidFill>
            <a:miter lim="800000"/>
            <a:headEnd/>
            <a:tailEnd/>
          </a:ln>
          <a:effectLst>
            <a:outerShdw dist="53882" dir="2700000" algn="ctr" rotWithShape="0">
              <a:schemeClr val="bg2">
                <a:alpha val="50000"/>
              </a:schemeClr>
            </a:outerShdw>
          </a:effec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339966"/>
              </a:buClr>
              <a:buFont typeface="Wingdings" panose="05000000000000000000" pitchFamily="2" charset="2"/>
              <a:buChar char="q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SzPct val="90000"/>
              <a:buFont typeface="Wingdings" panose="05000000000000000000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339966"/>
              </a:buClr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sz="2400"/>
              <a:t>职务表</a:t>
            </a:r>
          </a:p>
        </p:txBody>
      </p:sp>
      <p:sp>
        <p:nvSpPr>
          <p:cNvPr id="105493" name="Text Box 21"/>
          <p:cNvSpPr txBox="1">
            <a:spLocks noChangeArrowheads="1"/>
          </p:cNvSpPr>
          <p:nvPr/>
        </p:nvSpPr>
        <p:spPr bwMode="auto">
          <a:xfrm>
            <a:off x="5113338" y="1362075"/>
            <a:ext cx="1800225" cy="466725"/>
          </a:xfrm>
          <a:prstGeom prst="rect">
            <a:avLst/>
          </a:prstGeom>
          <a:gradFill rotWithShape="1">
            <a:gsLst>
              <a:gs pos="0">
                <a:srgbClr val="99FF99"/>
              </a:gs>
              <a:gs pos="100000">
                <a:srgbClr val="FFFFFF"/>
              </a:gs>
            </a:gsLst>
            <a:lin ang="5400000" scaled="1"/>
          </a:gradFill>
          <a:ln w="9525" algn="ctr">
            <a:solidFill>
              <a:srgbClr val="008080"/>
            </a:solidFill>
            <a:miter lim="800000"/>
            <a:headEnd/>
            <a:tailEnd/>
          </a:ln>
          <a:effectLst>
            <a:outerShdw dist="53882" dir="2700000" algn="ctr" rotWithShape="0">
              <a:schemeClr val="bg2">
                <a:alpha val="50000"/>
              </a:schemeClr>
            </a:outerShdw>
          </a:effec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339966"/>
              </a:buClr>
              <a:buFont typeface="Wingdings" panose="05000000000000000000" pitchFamily="2" charset="2"/>
              <a:buChar char="q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SzPct val="90000"/>
              <a:buFont typeface="Wingdings" panose="05000000000000000000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339966"/>
              </a:buClr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sz="2400"/>
              <a:t>员工表</a:t>
            </a:r>
          </a:p>
        </p:txBody>
      </p:sp>
      <p:sp>
        <p:nvSpPr>
          <p:cNvPr id="105494" name="Rectangle 22"/>
          <p:cNvSpPr>
            <a:spLocks noChangeArrowheads="1"/>
          </p:cNvSpPr>
          <p:nvPr/>
        </p:nvSpPr>
        <p:spPr bwMode="auto">
          <a:xfrm>
            <a:off x="4113213" y="1895475"/>
            <a:ext cx="1008062" cy="430213"/>
          </a:xfrm>
          <a:prstGeom prst="rect">
            <a:avLst/>
          </a:prstGeom>
          <a:gradFill rotWithShape="0">
            <a:gsLst>
              <a:gs pos="0">
                <a:srgbClr val="3399FF"/>
              </a:gs>
              <a:gs pos="100000">
                <a:srgbClr val="333399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rgbClr val="C0C0C0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339966"/>
              </a:buClr>
              <a:buFont typeface="Wingdings" panose="05000000000000000000" pitchFamily="2" charset="2"/>
              <a:buChar char="q"/>
              <a:tabLst>
                <a:tab pos="1657350" algn="l"/>
              </a:tabLst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658813" indent="-254000">
              <a:spcBef>
                <a:spcPct val="20000"/>
              </a:spcBef>
              <a:buClr>
                <a:srgbClr val="FF0000"/>
              </a:buClr>
              <a:buSzPct val="90000"/>
              <a:buFont typeface="Wingdings" panose="05000000000000000000" pitchFamily="2" charset="2"/>
              <a:buChar char="q"/>
              <a:tabLst>
                <a:tab pos="165735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014413" indent="-203200">
              <a:spcBef>
                <a:spcPct val="20000"/>
              </a:spcBef>
              <a:buClr>
                <a:srgbClr val="339966"/>
              </a:buClr>
              <a:buFont typeface="Wingdings" panose="05000000000000000000" pitchFamily="2" charset="2"/>
              <a:buChar char="q"/>
              <a:tabLst>
                <a:tab pos="1657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420813" indent="-203200">
              <a:spcBef>
                <a:spcPct val="20000"/>
              </a:spcBef>
              <a:buChar char="–"/>
              <a:tabLst>
                <a:tab pos="1657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03200">
              <a:spcBef>
                <a:spcPct val="20000"/>
              </a:spcBef>
              <a:buChar char="»"/>
              <a:tabLst>
                <a:tab pos="1657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03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1657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03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1657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03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1657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03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1657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buFont typeface="Wingdings" panose="05000000000000000000" pitchFamily="2" charset="2"/>
              <a:buNone/>
            </a:pPr>
            <a:r>
              <a:rPr lang="zh-CN" altLang="en-US" sz="1800"/>
              <a:t>职工号</a:t>
            </a:r>
          </a:p>
        </p:txBody>
      </p:sp>
      <p:sp>
        <p:nvSpPr>
          <p:cNvPr id="105495" name="Rectangle 23"/>
          <p:cNvSpPr>
            <a:spLocks noChangeArrowheads="1"/>
          </p:cNvSpPr>
          <p:nvPr/>
        </p:nvSpPr>
        <p:spPr bwMode="auto">
          <a:xfrm>
            <a:off x="4113213" y="2325688"/>
            <a:ext cx="1008062" cy="344487"/>
          </a:xfrm>
          <a:prstGeom prst="rect">
            <a:avLst/>
          </a:prstGeom>
          <a:gradFill rotWithShape="0">
            <a:gsLst>
              <a:gs pos="0">
                <a:srgbClr val="FFCC00"/>
              </a:gs>
              <a:gs pos="100000">
                <a:srgbClr val="FFF1B9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rgbClr val="C0C0C0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339966"/>
              </a:buClr>
              <a:buFont typeface="Wingdings" panose="05000000000000000000" pitchFamily="2" charset="2"/>
              <a:buChar char="q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SzPct val="90000"/>
              <a:buFont typeface="Wingdings" panose="05000000000000000000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339966"/>
              </a:buClr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2400"/>
              <a:t>1001</a:t>
            </a:r>
            <a:endParaRPr lang="en-US" altLang="en-US" sz="2400"/>
          </a:p>
        </p:txBody>
      </p:sp>
      <p:sp>
        <p:nvSpPr>
          <p:cNvPr id="105496" name="Rectangle 24"/>
          <p:cNvSpPr>
            <a:spLocks noChangeArrowheads="1"/>
          </p:cNvSpPr>
          <p:nvPr/>
        </p:nvSpPr>
        <p:spPr bwMode="auto">
          <a:xfrm>
            <a:off x="4113213" y="2670175"/>
            <a:ext cx="1008062" cy="344488"/>
          </a:xfrm>
          <a:prstGeom prst="rect">
            <a:avLst/>
          </a:prstGeom>
          <a:gradFill rotWithShape="0">
            <a:gsLst>
              <a:gs pos="0">
                <a:srgbClr val="FFCC00"/>
              </a:gs>
              <a:gs pos="100000">
                <a:srgbClr val="FFF1B9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rgbClr val="C0C0C0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339966"/>
              </a:buClr>
              <a:buFont typeface="Wingdings" panose="05000000000000000000" pitchFamily="2" charset="2"/>
              <a:buChar char="q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SzPct val="90000"/>
              <a:buFont typeface="Wingdings" panose="05000000000000000000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339966"/>
              </a:buClr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2400"/>
              <a:t>1002</a:t>
            </a:r>
          </a:p>
        </p:txBody>
      </p:sp>
      <p:sp>
        <p:nvSpPr>
          <p:cNvPr id="105497" name="Rectangle 25"/>
          <p:cNvSpPr>
            <a:spLocks noChangeArrowheads="1"/>
          </p:cNvSpPr>
          <p:nvPr/>
        </p:nvSpPr>
        <p:spPr bwMode="auto">
          <a:xfrm>
            <a:off x="4113213" y="3014663"/>
            <a:ext cx="1008062" cy="344487"/>
          </a:xfrm>
          <a:prstGeom prst="rect">
            <a:avLst/>
          </a:prstGeom>
          <a:gradFill rotWithShape="0">
            <a:gsLst>
              <a:gs pos="0">
                <a:srgbClr val="FFCC00"/>
              </a:gs>
              <a:gs pos="100000">
                <a:srgbClr val="FFF1B9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rgbClr val="C0C0C0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339966"/>
              </a:buClr>
              <a:buFont typeface="Wingdings" panose="05000000000000000000" pitchFamily="2" charset="2"/>
              <a:buChar char="q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SzPct val="90000"/>
              <a:buFont typeface="Wingdings" panose="05000000000000000000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339966"/>
              </a:buClr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2400"/>
              <a:t>1003</a:t>
            </a:r>
          </a:p>
        </p:txBody>
      </p:sp>
      <p:sp>
        <p:nvSpPr>
          <p:cNvPr id="105498" name="Rectangle 26"/>
          <p:cNvSpPr>
            <a:spLocks noChangeArrowheads="1"/>
          </p:cNvSpPr>
          <p:nvPr/>
        </p:nvSpPr>
        <p:spPr bwMode="auto">
          <a:xfrm>
            <a:off x="5113338" y="1895475"/>
            <a:ext cx="1592262" cy="430213"/>
          </a:xfrm>
          <a:prstGeom prst="rect">
            <a:avLst/>
          </a:prstGeom>
          <a:gradFill rotWithShape="0">
            <a:gsLst>
              <a:gs pos="0">
                <a:srgbClr val="3399FF"/>
              </a:gs>
              <a:gs pos="100000">
                <a:srgbClr val="333399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rgbClr val="C0C0C0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339966"/>
              </a:buClr>
              <a:buFont typeface="Wingdings" panose="05000000000000000000" pitchFamily="2" charset="2"/>
              <a:buChar char="q"/>
              <a:tabLst>
                <a:tab pos="1657350" algn="l"/>
              </a:tabLst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658813" indent="-254000">
              <a:spcBef>
                <a:spcPct val="20000"/>
              </a:spcBef>
              <a:buClr>
                <a:srgbClr val="FF0000"/>
              </a:buClr>
              <a:buSzPct val="90000"/>
              <a:buFont typeface="Wingdings" panose="05000000000000000000" pitchFamily="2" charset="2"/>
              <a:buChar char="q"/>
              <a:tabLst>
                <a:tab pos="165735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014413" indent="-203200">
              <a:spcBef>
                <a:spcPct val="20000"/>
              </a:spcBef>
              <a:buClr>
                <a:srgbClr val="339966"/>
              </a:buClr>
              <a:buFont typeface="Wingdings" panose="05000000000000000000" pitchFamily="2" charset="2"/>
              <a:buChar char="q"/>
              <a:tabLst>
                <a:tab pos="1657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420813" indent="-203200">
              <a:spcBef>
                <a:spcPct val="20000"/>
              </a:spcBef>
              <a:buChar char="–"/>
              <a:tabLst>
                <a:tab pos="1657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03200">
              <a:spcBef>
                <a:spcPct val="20000"/>
              </a:spcBef>
              <a:buChar char="»"/>
              <a:tabLst>
                <a:tab pos="1657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03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1657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03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1657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03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1657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03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1657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buFont typeface="Wingdings" panose="05000000000000000000" pitchFamily="2" charset="2"/>
              <a:buNone/>
            </a:pPr>
            <a:r>
              <a:rPr lang="zh-CN" altLang="en-US" sz="1800"/>
              <a:t>姓名</a:t>
            </a:r>
          </a:p>
        </p:txBody>
      </p:sp>
      <p:sp>
        <p:nvSpPr>
          <p:cNvPr id="105499" name="Rectangle 27"/>
          <p:cNvSpPr>
            <a:spLocks noChangeArrowheads="1"/>
          </p:cNvSpPr>
          <p:nvPr/>
        </p:nvSpPr>
        <p:spPr bwMode="auto">
          <a:xfrm>
            <a:off x="5113338" y="2325688"/>
            <a:ext cx="1592262" cy="34448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rgbClr val="C0C0C0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339966"/>
              </a:buClr>
              <a:buFont typeface="Wingdings" panose="05000000000000000000" pitchFamily="2" charset="2"/>
              <a:buChar char="q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SzPct val="90000"/>
              <a:buFont typeface="Wingdings" panose="05000000000000000000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339966"/>
              </a:buClr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Wingdings" panose="05000000000000000000" pitchFamily="2" charset="2"/>
              <a:buNone/>
            </a:pPr>
            <a:r>
              <a:rPr lang="zh-CN" altLang="en-US" sz="2400"/>
              <a:t>齐光明</a:t>
            </a:r>
          </a:p>
        </p:txBody>
      </p:sp>
      <p:sp>
        <p:nvSpPr>
          <p:cNvPr id="105500" name="Rectangle 28"/>
          <p:cNvSpPr>
            <a:spLocks noChangeArrowheads="1"/>
          </p:cNvSpPr>
          <p:nvPr/>
        </p:nvSpPr>
        <p:spPr bwMode="auto">
          <a:xfrm>
            <a:off x="5113338" y="2670175"/>
            <a:ext cx="1592262" cy="34448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rgbClr val="C0C0C0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339966"/>
              </a:buClr>
              <a:buFont typeface="Wingdings" panose="05000000000000000000" pitchFamily="2" charset="2"/>
              <a:buChar char="q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SzPct val="90000"/>
              <a:buFont typeface="Wingdings" panose="05000000000000000000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339966"/>
              </a:buClr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Wingdings" panose="05000000000000000000" pitchFamily="2" charset="2"/>
              <a:buNone/>
            </a:pPr>
            <a:r>
              <a:rPr lang="zh-CN" altLang="en-US" sz="2400"/>
              <a:t>李思岐</a:t>
            </a:r>
          </a:p>
        </p:txBody>
      </p:sp>
      <p:sp>
        <p:nvSpPr>
          <p:cNvPr id="105501" name="Rectangle 29"/>
          <p:cNvSpPr>
            <a:spLocks noChangeArrowheads="1"/>
          </p:cNvSpPr>
          <p:nvPr/>
        </p:nvSpPr>
        <p:spPr bwMode="auto">
          <a:xfrm>
            <a:off x="5113338" y="3014663"/>
            <a:ext cx="1592262" cy="34448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rgbClr val="C0C0C0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339966"/>
              </a:buClr>
              <a:buFont typeface="Wingdings" panose="05000000000000000000" pitchFamily="2" charset="2"/>
              <a:buChar char="q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SzPct val="90000"/>
              <a:buFont typeface="Wingdings" panose="05000000000000000000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339966"/>
              </a:buClr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Wingdings" panose="05000000000000000000" pitchFamily="2" charset="2"/>
              <a:buNone/>
            </a:pPr>
            <a:r>
              <a:rPr lang="zh-CN" altLang="en-US" sz="2400"/>
              <a:t>鞠明亮</a:t>
            </a:r>
          </a:p>
        </p:txBody>
      </p:sp>
      <p:sp>
        <p:nvSpPr>
          <p:cNvPr id="105502" name="Rectangle 30"/>
          <p:cNvSpPr>
            <a:spLocks noChangeArrowheads="1"/>
          </p:cNvSpPr>
          <p:nvPr/>
        </p:nvSpPr>
        <p:spPr bwMode="auto">
          <a:xfrm>
            <a:off x="6713538" y="1895475"/>
            <a:ext cx="1592262" cy="430213"/>
          </a:xfrm>
          <a:prstGeom prst="rect">
            <a:avLst/>
          </a:prstGeom>
          <a:gradFill rotWithShape="0">
            <a:gsLst>
              <a:gs pos="0">
                <a:srgbClr val="3399FF"/>
              </a:gs>
              <a:gs pos="100000">
                <a:srgbClr val="333399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rgbClr val="C0C0C0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339966"/>
              </a:buClr>
              <a:buFont typeface="Wingdings" panose="05000000000000000000" pitchFamily="2" charset="2"/>
              <a:buChar char="q"/>
              <a:tabLst>
                <a:tab pos="1657350" algn="l"/>
              </a:tabLst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658813" indent="-254000">
              <a:spcBef>
                <a:spcPct val="20000"/>
              </a:spcBef>
              <a:buClr>
                <a:srgbClr val="FF0000"/>
              </a:buClr>
              <a:buSzPct val="90000"/>
              <a:buFont typeface="Wingdings" panose="05000000000000000000" pitchFamily="2" charset="2"/>
              <a:buChar char="q"/>
              <a:tabLst>
                <a:tab pos="165735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014413" indent="-203200">
              <a:spcBef>
                <a:spcPct val="20000"/>
              </a:spcBef>
              <a:buClr>
                <a:srgbClr val="339966"/>
              </a:buClr>
              <a:buFont typeface="Wingdings" panose="05000000000000000000" pitchFamily="2" charset="2"/>
              <a:buChar char="q"/>
              <a:tabLst>
                <a:tab pos="1657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420813" indent="-203200">
              <a:spcBef>
                <a:spcPct val="20000"/>
              </a:spcBef>
              <a:buChar char="–"/>
              <a:tabLst>
                <a:tab pos="1657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03200">
              <a:spcBef>
                <a:spcPct val="20000"/>
              </a:spcBef>
              <a:buChar char="»"/>
              <a:tabLst>
                <a:tab pos="1657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03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1657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03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1657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03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1657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03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1657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buFont typeface="Wingdings" panose="05000000000000000000" pitchFamily="2" charset="2"/>
              <a:buNone/>
            </a:pPr>
            <a:r>
              <a:rPr lang="zh-CN" altLang="en-US" sz="1800"/>
              <a:t>职务</a:t>
            </a:r>
          </a:p>
        </p:txBody>
      </p:sp>
      <p:sp>
        <p:nvSpPr>
          <p:cNvPr id="105503" name="Rectangle 31"/>
          <p:cNvSpPr>
            <a:spLocks noChangeArrowheads="1"/>
          </p:cNvSpPr>
          <p:nvPr/>
        </p:nvSpPr>
        <p:spPr bwMode="auto">
          <a:xfrm>
            <a:off x="6713538" y="2325688"/>
            <a:ext cx="1592262" cy="34448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rgbClr val="C0C0C0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339966"/>
              </a:buClr>
              <a:buFont typeface="Wingdings" panose="05000000000000000000" pitchFamily="2" charset="2"/>
              <a:buChar char="q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SzPct val="90000"/>
              <a:buFont typeface="Wingdings" panose="05000000000000000000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339966"/>
              </a:buClr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Wingdings" panose="05000000000000000000" pitchFamily="2" charset="2"/>
              <a:buNone/>
            </a:pPr>
            <a:r>
              <a:rPr lang="zh-CN" altLang="en-US" sz="2400"/>
              <a:t>工程师</a:t>
            </a:r>
          </a:p>
        </p:txBody>
      </p:sp>
      <p:sp>
        <p:nvSpPr>
          <p:cNvPr id="105504" name="Rectangle 32"/>
          <p:cNvSpPr>
            <a:spLocks noChangeArrowheads="1"/>
          </p:cNvSpPr>
          <p:nvPr/>
        </p:nvSpPr>
        <p:spPr bwMode="auto">
          <a:xfrm>
            <a:off x="6713538" y="2670175"/>
            <a:ext cx="1592262" cy="34448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rgbClr val="C0C0C0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339966"/>
              </a:buClr>
              <a:buFont typeface="Wingdings" panose="05000000000000000000" pitchFamily="2" charset="2"/>
              <a:buChar char="q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SzPct val="90000"/>
              <a:buFont typeface="Wingdings" panose="05000000000000000000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339966"/>
              </a:buClr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Wingdings" panose="05000000000000000000" pitchFamily="2" charset="2"/>
              <a:buNone/>
            </a:pPr>
            <a:r>
              <a:rPr lang="zh-CN" altLang="en-US" sz="2400"/>
              <a:t>技术员</a:t>
            </a:r>
            <a:endParaRPr lang="zh-CN" altLang="en-US" sz="1600"/>
          </a:p>
        </p:txBody>
      </p:sp>
      <p:sp>
        <p:nvSpPr>
          <p:cNvPr id="105505" name="Rectangle 33"/>
          <p:cNvSpPr>
            <a:spLocks noChangeArrowheads="1"/>
          </p:cNvSpPr>
          <p:nvPr/>
        </p:nvSpPr>
        <p:spPr bwMode="auto">
          <a:xfrm>
            <a:off x="6713538" y="3014663"/>
            <a:ext cx="1592262" cy="34448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rgbClr val="C0C0C0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339966"/>
              </a:buClr>
              <a:buFont typeface="Wingdings" panose="05000000000000000000" pitchFamily="2" charset="2"/>
              <a:buChar char="q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SzPct val="90000"/>
              <a:buFont typeface="Wingdings" panose="05000000000000000000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339966"/>
              </a:buClr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sz="2400"/>
              <a:t>工人</a:t>
            </a:r>
          </a:p>
        </p:txBody>
      </p:sp>
      <p:sp>
        <p:nvSpPr>
          <p:cNvPr id="105506" name="Rectangle 34"/>
          <p:cNvSpPr>
            <a:spLocks noChangeArrowheads="1"/>
          </p:cNvSpPr>
          <p:nvPr/>
        </p:nvSpPr>
        <p:spPr bwMode="auto">
          <a:xfrm>
            <a:off x="4113213" y="3343275"/>
            <a:ext cx="1008062" cy="344488"/>
          </a:xfrm>
          <a:prstGeom prst="rect">
            <a:avLst/>
          </a:prstGeom>
          <a:gradFill rotWithShape="0">
            <a:gsLst>
              <a:gs pos="0">
                <a:srgbClr val="FFCC00"/>
              </a:gs>
              <a:gs pos="100000">
                <a:srgbClr val="FFF1B9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rgbClr val="C0C0C0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339966"/>
              </a:buClr>
              <a:buFont typeface="Wingdings" panose="05000000000000000000" pitchFamily="2" charset="2"/>
              <a:buChar char="q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SzPct val="90000"/>
              <a:buFont typeface="Wingdings" panose="05000000000000000000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339966"/>
              </a:buClr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2400"/>
              <a:t>1004</a:t>
            </a:r>
          </a:p>
        </p:txBody>
      </p:sp>
      <p:sp>
        <p:nvSpPr>
          <p:cNvPr id="105507" name="Rectangle 35"/>
          <p:cNvSpPr>
            <a:spLocks noChangeArrowheads="1"/>
          </p:cNvSpPr>
          <p:nvPr/>
        </p:nvSpPr>
        <p:spPr bwMode="auto">
          <a:xfrm>
            <a:off x="5113338" y="3343275"/>
            <a:ext cx="1592262" cy="34448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rgbClr val="C0C0C0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339966"/>
              </a:buClr>
              <a:buFont typeface="Wingdings" panose="05000000000000000000" pitchFamily="2" charset="2"/>
              <a:buChar char="q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SzPct val="90000"/>
              <a:buFont typeface="Wingdings" panose="05000000000000000000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339966"/>
              </a:buClr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Wingdings" panose="05000000000000000000" pitchFamily="2" charset="2"/>
              <a:buNone/>
            </a:pPr>
            <a:r>
              <a:rPr lang="zh-CN" altLang="en-US" sz="2400"/>
              <a:t>葛宇洪</a:t>
            </a:r>
          </a:p>
        </p:txBody>
      </p:sp>
      <p:sp>
        <p:nvSpPr>
          <p:cNvPr id="105508" name="Rectangle 36"/>
          <p:cNvSpPr>
            <a:spLocks noChangeArrowheads="1"/>
          </p:cNvSpPr>
          <p:nvPr/>
        </p:nvSpPr>
        <p:spPr bwMode="auto">
          <a:xfrm>
            <a:off x="6713538" y="3343275"/>
            <a:ext cx="1592262" cy="34448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rgbClr val="C0C0C0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339966"/>
              </a:buClr>
              <a:buFont typeface="Wingdings" panose="05000000000000000000" pitchFamily="2" charset="2"/>
              <a:buChar char="q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SzPct val="90000"/>
              <a:buFont typeface="Wingdings" panose="05000000000000000000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339966"/>
              </a:buClr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Wingdings" panose="05000000000000000000" pitchFamily="2" charset="2"/>
              <a:buNone/>
            </a:pPr>
            <a:r>
              <a:rPr lang="zh-CN" altLang="en-US" sz="2400"/>
              <a:t>技术员</a:t>
            </a:r>
          </a:p>
        </p:txBody>
      </p:sp>
      <p:sp>
        <p:nvSpPr>
          <p:cNvPr id="105509" name="Text Box 37"/>
          <p:cNvSpPr txBox="1">
            <a:spLocks noChangeArrowheads="1"/>
          </p:cNvSpPr>
          <p:nvPr/>
        </p:nvSpPr>
        <p:spPr bwMode="auto">
          <a:xfrm>
            <a:off x="2293938" y="5934075"/>
            <a:ext cx="1800225" cy="466725"/>
          </a:xfrm>
          <a:prstGeom prst="rect">
            <a:avLst/>
          </a:prstGeom>
          <a:gradFill rotWithShape="1">
            <a:gsLst>
              <a:gs pos="0">
                <a:srgbClr val="99FF99"/>
              </a:gs>
              <a:gs pos="100000">
                <a:srgbClr val="FFFFFF"/>
              </a:gs>
            </a:gsLst>
            <a:lin ang="5400000" scaled="1"/>
          </a:gradFill>
          <a:ln w="9525" algn="ctr">
            <a:solidFill>
              <a:srgbClr val="008080"/>
            </a:solidFill>
            <a:miter lim="800000"/>
            <a:headEnd/>
            <a:tailEnd/>
          </a:ln>
          <a:effectLst>
            <a:outerShdw dist="53882" dir="2700000" algn="ctr" rotWithShape="0">
              <a:schemeClr val="bg2">
                <a:alpha val="50000"/>
              </a:schemeClr>
            </a:outerShdw>
          </a:effec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339966"/>
              </a:buClr>
              <a:buFont typeface="Wingdings" panose="05000000000000000000" pitchFamily="2" charset="2"/>
              <a:buChar char="q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SzPct val="90000"/>
              <a:buFont typeface="Wingdings" panose="05000000000000000000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339966"/>
              </a:buClr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sz="2400"/>
              <a:t>项目工时表</a:t>
            </a:r>
          </a:p>
        </p:txBody>
      </p:sp>
      <p:sp>
        <p:nvSpPr>
          <p:cNvPr id="105510" name="Rectangle 38"/>
          <p:cNvSpPr>
            <a:spLocks noChangeArrowheads="1"/>
          </p:cNvSpPr>
          <p:nvPr/>
        </p:nvSpPr>
        <p:spPr bwMode="auto">
          <a:xfrm>
            <a:off x="4265613" y="3952875"/>
            <a:ext cx="1008062" cy="430213"/>
          </a:xfrm>
          <a:prstGeom prst="rect">
            <a:avLst/>
          </a:prstGeom>
          <a:gradFill rotWithShape="0">
            <a:gsLst>
              <a:gs pos="0">
                <a:srgbClr val="3399FF"/>
              </a:gs>
              <a:gs pos="100000">
                <a:srgbClr val="333399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rgbClr val="C0C0C0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339966"/>
              </a:buClr>
              <a:buFont typeface="Wingdings" panose="05000000000000000000" pitchFamily="2" charset="2"/>
              <a:buChar char="q"/>
              <a:tabLst>
                <a:tab pos="1657350" algn="l"/>
              </a:tabLst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658813" indent="-254000">
              <a:spcBef>
                <a:spcPct val="20000"/>
              </a:spcBef>
              <a:buClr>
                <a:srgbClr val="FF0000"/>
              </a:buClr>
              <a:buSzPct val="90000"/>
              <a:buFont typeface="Wingdings" panose="05000000000000000000" pitchFamily="2" charset="2"/>
              <a:buChar char="q"/>
              <a:tabLst>
                <a:tab pos="165735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014413" indent="-203200">
              <a:spcBef>
                <a:spcPct val="20000"/>
              </a:spcBef>
              <a:buClr>
                <a:srgbClr val="339966"/>
              </a:buClr>
              <a:buFont typeface="Wingdings" panose="05000000000000000000" pitchFamily="2" charset="2"/>
              <a:buChar char="q"/>
              <a:tabLst>
                <a:tab pos="1657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420813" indent="-203200">
              <a:spcBef>
                <a:spcPct val="20000"/>
              </a:spcBef>
              <a:buChar char="–"/>
              <a:tabLst>
                <a:tab pos="1657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03200">
              <a:spcBef>
                <a:spcPct val="20000"/>
              </a:spcBef>
              <a:buChar char="»"/>
              <a:tabLst>
                <a:tab pos="1657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03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1657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03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1657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03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1657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03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1657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buFont typeface="Wingdings" panose="05000000000000000000" pitchFamily="2" charset="2"/>
              <a:buNone/>
            </a:pPr>
            <a:r>
              <a:rPr lang="zh-CN" altLang="en-US" sz="1800"/>
              <a:t>工程号</a:t>
            </a:r>
          </a:p>
        </p:txBody>
      </p:sp>
      <p:sp>
        <p:nvSpPr>
          <p:cNvPr id="105511" name="Rectangle 39"/>
          <p:cNvSpPr>
            <a:spLocks noChangeArrowheads="1"/>
          </p:cNvSpPr>
          <p:nvPr/>
        </p:nvSpPr>
        <p:spPr bwMode="auto">
          <a:xfrm>
            <a:off x="4265613" y="4383088"/>
            <a:ext cx="1008062" cy="344487"/>
          </a:xfrm>
          <a:prstGeom prst="rect">
            <a:avLst/>
          </a:prstGeom>
          <a:gradFill rotWithShape="0">
            <a:gsLst>
              <a:gs pos="0">
                <a:srgbClr val="FFCC00"/>
              </a:gs>
              <a:gs pos="100000">
                <a:srgbClr val="FFF1B9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rgbClr val="C0C0C0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339966"/>
              </a:buClr>
              <a:buFont typeface="Wingdings" panose="05000000000000000000" pitchFamily="2" charset="2"/>
              <a:buChar char="q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SzPct val="90000"/>
              <a:buFont typeface="Wingdings" panose="05000000000000000000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339966"/>
              </a:buClr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2400"/>
              <a:t>A1</a:t>
            </a:r>
            <a:endParaRPr lang="en-US" altLang="en-US" sz="2400"/>
          </a:p>
        </p:txBody>
      </p:sp>
      <p:sp>
        <p:nvSpPr>
          <p:cNvPr id="105512" name="Rectangle 40"/>
          <p:cNvSpPr>
            <a:spLocks noChangeArrowheads="1"/>
          </p:cNvSpPr>
          <p:nvPr/>
        </p:nvSpPr>
        <p:spPr bwMode="auto">
          <a:xfrm>
            <a:off x="4265613" y="4727575"/>
            <a:ext cx="1008062" cy="344488"/>
          </a:xfrm>
          <a:prstGeom prst="rect">
            <a:avLst/>
          </a:prstGeom>
          <a:gradFill rotWithShape="0">
            <a:gsLst>
              <a:gs pos="0">
                <a:srgbClr val="FFCC00"/>
              </a:gs>
              <a:gs pos="100000">
                <a:srgbClr val="FFF1B9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rgbClr val="C0C0C0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339966"/>
              </a:buClr>
              <a:buFont typeface="Wingdings" panose="05000000000000000000" pitchFamily="2" charset="2"/>
              <a:buChar char="q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SzPct val="90000"/>
              <a:buFont typeface="Wingdings" panose="05000000000000000000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339966"/>
              </a:buClr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2400"/>
              <a:t>A1</a:t>
            </a:r>
          </a:p>
        </p:txBody>
      </p:sp>
      <p:sp>
        <p:nvSpPr>
          <p:cNvPr id="105513" name="Rectangle 41"/>
          <p:cNvSpPr>
            <a:spLocks noChangeArrowheads="1"/>
          </p:cNvSpPr>
          <p:nvPr/>
        </p:nvSpPr>
        <p:spPr bwMode="auto">
          <a:xfrm>
            <a:off x="4265613" y="5072063"/>
            <a:ext cx="1008062" cy="344487"/>
          </a:xfrm>
          <a:prstGeom prst="rect">
            <a:avLst/>
          </a:prstGeom>
          <a:gradFill rotWithShape="0">
            <a:gsLst>
              <a:gs pos="0">
                <a:srgbClr val="FFCC00"/>
              </a:gs>
              <a:gs pos="100000">
                <a:srgbClr val="FFF1B9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rgbClr val="C0C0C0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339966"/>
              </a:buClr>
              <a:buFont typeface="Wingdings" panose="05000000000000000000" pitchFamily="2" charset="2"/>
              <a:buChar char="q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SzPct val="90000"/>
              <a:buFont typeface="Wingdings" panose="05000000000000000000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339966"/>
              </a:buClr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2400"/>
              <a:t>A2</a:t>
            </a:r>
          </a:p>
        </p:txBody>
      </p:sp>
      <p:sp>
        <p:nvSpPr>
          <p:cNvPr id="105514" name="Rectangle 42"/>
          <p:cNvSpPr>
            <a:spLocks noChangeArrowheads="1"/>
          </p:cNvSpPr>
          <p:nvPr/>
        </p:nvSpPr>
        <p:spPr bwMode="auto">
          <a:xfrm>
            <a:off x="5265738" y="3952875"/>
            <a:ext cx="1592262" cy="430213"/>
          </a:xfrm>
          <a:prstGeom prst="rect">
            <a:avLst/>
          </a:prstGeom>
          <a:gradFill rotWithShape="0">
            <a:gsLst>
              <a:gs pos="0">
                <a:srgbClr val="3399FF"/>
              </a:gs>
              <a:gs pos="100000">
                <a:srgbClr val="333399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rgbClr val="C0C0C0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339966"/>
              </a:buClr>
              <a:buFont typeface="Wingdings" panose="05000000000000000000" pitchFamily="2" charset="2"/>
              <a:buChar char="q"/>
              <a:tabLst>
                <a:tab pos="1657350" algn="l"/>
              </a:tabLst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658813" indent="-254000">
              <a:spcBef>
                <a:spcPct val="20000"/>
              </a:spcBef>
              <a:buClr>
                <a:srgbClr val="FF0000"/>
              </a:buClr>
              <a:buSzPct val="90000"/>
              <a:buFont typeface="Wingdings" panose="05000000000000000000" pitchFamily="2" charset="2"/>
              <a:buChar char="q"/>
              <a:tabLst>
                <a:tab pos="165735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014413" indent="-203200">
              <a:spcBef>
                <a:spcPct val="20000"/>
              </a:spcBef>
              <a:buClr>
                <a:srgbClr val="339966"/>
              </a:buClr>
              <a:buFont typeface="Wingdings" panose="05000000000000000000" pitchFamily="2" charset="2"/>
              <a:buChar char="q"/>
              <a:tabLst>
                <a:tab pos="1657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420813" indent="-203200">
              <a:spcBef>
                <a:spcPct val="20000"/>
              </a:spcBef>
              <a:buChar char="–"/>
              <a:tabLst>
                <a:tab pos="1657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03200">
              <a:spcBef>
                <a:spcPct val="20000"/>
              </a:spcBef>
              <a:buChar char="»"/>
              <a:tabLst>
                <a:tab pos="1657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03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1657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03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1657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03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1657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03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1657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buFont typeface="Wingdings" panose="05000000000000000000" pitchFamily="2" charset="2"/>
              <a:buNone/>
            </a:pPr>
            <a:r>
              <a:rPr lang="zh-CN" altLang="en-US" sz="1800"/>
              <a:t>职工号</a:t>
            </a:r>
          </a:p>
        </p:txBody>
      </p:sp>
      <p:sp>
        <p:nvSpPr>
          <p:cNvPr id="105515" name="Rectangle 43"/>
          <p:cNvSpPr>
            <a:spLocks noChangeArrowheads="1"/>
          </p:cNvSpPr>
          <p:nvPr/>
        </p:nvSpPr>
        <p:spPr bwMode="auto">
          <a:xfrm>
            <a:off x="5265738" y="4383088"/>
            <a:ext cx="1592262" cy="34448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rgbClr val="C0C0C0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339966"/>
              </a:buClr>
              <a:buFont typeface="Wingdings" panose="05000000000000000000" pitchFamily="2" charset="2"/>
              <a:buChar char="q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SzPct val="90000"/>
              <a:buFont typeface="Wingdings" panose="05000000000000000000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339966"/>
              </a:buClr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Wingdings" panose="05000000000000000000" pitchFamily="2" charset="2"/>
              <a:buNone/>
            </a:pPr>
            <a:r>
              <a:rPr lang="en-US" altLang="zh-CN" sz="2400"/>
              <a:t>1001</a:t>
            </a:r>
          </a:p>
        </p:txBody>
      </p:sp>
      <p:sp>
        <p:nvSpPr>
          <p:cNvPr id="105516" name="Rectangle 44"/>
          <p:cNvSpPr>
            <a:spLocks noChangeArrowheads="1"/>
          </p:cNvSpPr>
          <p:nvPr/>
        </p:nvSpPr>
        <p:spPr bwMode="auto">
          <a:xfrm>
            <a:off x="5265738" y="4727575"/>
            <a:ext cx="1592262" cy="34448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rgbClr val="C0C0C0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339966"/>
              </a:buClr>
              <a:buFont typeface="Wingdings" panose="05000000000000000000" pitchFamily="2" charset="2"/>
              <a:buChar char="q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SzPct val="90000"/>
              <a:buFont typeface="Wingdings" panose="05000000000000000000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339966"/>
              </a:buClr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Wingdings" panose="05000000000000000000" pitchFamily="2" charset="2"/>
              <a:buNone/>
            </a:pPr>
            <a:r>
              <a:rPr lang="en-US" altLang="zh-CN" sz="2400"/>
              <a:t>1002</a:t>
            </a:r>
          </a:p>
        </p:txBody>
      </p:sp>
      <p:sp>
        <p:nvSpPr>
          <p:cNvPr id="105517" name="Rectangle 45"/>
          <p:cNvSpPr>
            <a:spLocks noChangeArrowheads="1"/>
          </p:cNvSpPr>
          <p:nvPr/>
        </p:nvSpPr>
        <p:spPr bwMode="auto">
          <a:xfrm>
            <a:off x="5265738" y="5072063"/>
            <a:ext cx="1592262" cy="34448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rgbClr val="C0C0C0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339966"/>
              </a:buClr>
              <a:buFont typeface="Wingdings" panose="05000000000000000000" pitchFamily="2" charset="2"/>
              <a:buChar char="q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SzPct val="90000"/>
              <a:buFont typeface="Wingdings" panose="05000000000000000000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339966"/>
              </a:buClr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Wingdings" panose="05000000000000000000" pitchFamily="2" charset="2"/>
              <a:buNone/>
            </a:pPr>
            <a:r>
              <a:rPr lang="en-US" altLang="zh-CN" sz="2400"/>
              <a:t>1001</a:t>
            </a:r>
          </a:p>
        </p:txBody>
      </p:sp>
      <p:sp>
        <p:nvSpPr>
          <p:cNvPr id="105518" name="Rectangle 46"/>
          <p:cNvSpPr>
            <a:spLocks noChangeArrowheads="1"/>
          </p:cNvSpPr>
          <p:nvPr/>
        </p:nvSpPr>
        <p:spPr bwMode="auto">
          <a:xfrm>
            <a:off x="6865938" y="3952875"/>
            <a:ext cx="1592262" cy="430213"/>
          </a:xfrm>
          <a:prstGeom prst="rect">
            <a:avLst/>
          </a:prstGeom>
          <a:gradFill rotWithShape="0">
            <a:gsLst>
              <a:gs pos="0">
                <a:srgbClr val="3399FF"/>
              </a:gs>
              <a:gs pos="100000">
                <a:srgbClr val="333399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rgbClr val="C0C0C0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339966"/>
              </a:buClr>
              <a:buFont typeface="Wingdings" panose="05000000000000000000" pitchFamily="2" charset="2"/>
              <a:buChar char="q"/>
              <a:tabLst>
                <a:tab pos="1657350" algn="l"/>
              </a:tabLst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658813" indent="-254000">
              <a:spcBef>
                <a:spcPct val="20000"/>
              </a:spcBef>
              <a:buClr>
                <a:srgbClr val="FF0000"/>
              </a:buClr>
              <a:buSzPct val="90000"/>
              <a:buFont typeface="Wingdings" panose="05000000000000000000" pitchFamily="2" charset="2"/>
              <a:buChar char="q"/>
              <a:tabLst>
                <a:tab pos="165735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014413" indent="-203200">
              <a:spcBef>
                <a:spcPct val="20000"/>
              </a:spcBef>
              <a:buClr>
                <a:srgbClr val="339966"/>
              </a:buClr>
              <a:buFont typeface="Wingdings" panose="05000000000000000000" pitchFamily="2" charset="2"/>
              <a:buChar char="q"/>
              <a:tabLst>
                <a:tab pos="1657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420813" indent="-203200">
              <a:spcBef>
                <a:spcPct val="20000"/>
              </a:spcBef>
              <a:buChar char="–"/>
              <a:tabLst>
                <a:tab pos="1657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03200">
              <a:spcBef>
                <a:spcPct val="20000"/>
              </a:spcBef>
              <a:buChar char="»"/>
              <a:tabLst>
                <a:tab pos="1657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03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1657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03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1657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03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1657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03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16573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buFont typeface="Wingdings" panose="05000000000000000000" pitchFamily="2" charset="2"/>
              <a:buNone/>
            </a:pPr>
            <a:r>
              <a:rPr lang="zh-CN" altLang="en-US" sz="1800"/>
              <a:t>工时</a:t>
            </a:r>
          </a:p>
        </p:txBody>
      </p:sp>
      <p:sp>
        <p:nvSpPr>
          <p:cNvPr id="105519" name="Rectangle 47"/>
          <p:cNvSpPr>
            <a:spLocks noChangeArrowheads="1"/>
          </p:cNvSpPr>
          <p:nvPr/>
        </p:nvSpPr>
        <p:spPr bwMode="auto">
          <a:xfrm>
            <a:off x="6865938" y="4383088"/>
            <a:ext cx="1592262" cy="34448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rgbClr val="C0C0C0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339966"/>
              </a:buClr>
              <a:buFont typeface="Wingdings" panose="05000000000000000000" pitchFamily="2" charset="2"/>
              <a:buChar char="q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SzPct val="90000"/>
              <a:buFont typeface="Wingdings" panose="05000000000000000000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339966"/>
              </a:buClr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Wingdings" panose="05000000000000000000" pitchFamily="2" charset="2"/>
              <a:buNone/>
            </a:pPr>
            <a:r>
              <a:rPr lang="en-US" altLang="zh-CN" sz="2400"/>
              <a:t>13</a:t>
            </a:r>
          </a:p>
        </p:txBody>
      </p:sp>
      <p:sp>
        <p:nvSpPr>
          <p:cNvPr id="105520" name="Rectangle 48"/>
          <p:cNvSpPr>
            <a:spLocks noChangeArrowheads="1"/>
          </p:cNvSpPr>
          <p:nvPr/>
        </p:nvSpPr>
        <p:spPr bwMode="auto">
          <a:xfrm>
            <a:off x="6865938" y="4727575"/>
            <a:ext cx="1592262" cy="34448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rgbClr val="C0C0C0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339966"/>
              </a:buClr>
              <a:buFont typeface="Wingdings" panose="05000000000000000000" pitchFamily="2" charset="2"/>
              <a:buChar char="q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SzPct val="90000"/>
              <a:buFont typeface="Wingdings" panose="05000000000000000000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339966"/>
              </a:buClr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Wingdings" panose="05000000000000000000" pitchFamily="2" charset="2"/>
              <a:buNone/>
            </a:pPr>
            <a:r>
              <a:rPr lang="en-US" altLang="zh-CN" sz="2400"/>
              <a:t>16</a:t>
            </a:r>
          </a:p>
        </p:txBody>
      </p:sp>
      <p:sp>
        <p:nvSpPr>
          <p:cNvPr id="105521" name="Rectangle 49"/>
          <p:cNvSpPr>
            <a:spLocks noChangeArrowheads="1"/>
          </p:cNvSpPr>
          <p:nvPr/>
        </p:nvSpPr>
        <p:spPr bwMode="auto">
          <a:xfrm>
            <a:off x="6865938" y="5072063"/>
            <a:ext cx="1592262" cy="34448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rgbClr val="C0C0C0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339966"/>
              </a:buClr>
              <a:buFont typeface="Wingdings" panose="05000000000000000000" pitchFamily="2" charset="2"/>
              <a:buChar char="q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SzPct val="90000"/>
              <a:buFont typeface="Wingdings" panose="05000000000000000000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339966"/>
              </a:buClr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2400"/>
              <a:t>13</a:t>
            </a:r>
          </a:p>
        </p:txBody>
      </p:sp>
      <p:sp>
        <p:nvSpPr>
          <p:cNvPr id="105522" name="Rectangle 50"/>
          <p:cNvSpPr>
            <a:spLocks noChangeArrowheads="1"/>
          </p:cNvSpPr>
          <p:nvPr/>
        </p:nvSpPr>
        <p:spPr bwMode="auto">
          <a:xfrm>
            <a:off x="4265613" y="5400675"/>
            <a:ext cx="1008062" cy="344488"/>
          </a:xfrm>
          <a:prstGeom prst="rect">
            <a:avLst/>
          </a:prstGeom>
          <a:gradFill rotWithShape="0">
            <a:gsLst>
              <a:gs pos="0">
                <a:srgbClr val="FFCC00"/>
              </a:gs>
              <a:gs pos="100000">
                <a:srgbClr val="FFF1B9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rgbClr val="C0C0C0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339966"/>
              </a:buClr>
              <a:buFont typeface="Wingdings" panose="05000000000000000000" pitchFamily="2" charset="2"/>
              <a:buChar char="q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SzPct val="90000"/>
              <a:buFont typeface="Wingdings" panose="05000000000000000000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339966"/>
              </a:buClr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2400"/>
              <a:t>A1</a:t>
            </a:r>
          </a:p>
        </p:txBody>
      </p:sp>
      <p:sp>
        <p:nvSpPr>
          <p:cNvPr id="105523" name="Rectangle 51"/>
          <p:cNvSpPr>
            <a:spLocks noChangeArrowheads="1"/>
          </p:cNvSpPr>
          <p:nvPr/>
        </p:nvSpPr>
        <p:spPr bwMode="auto">
          <a:xfrm>
            <a:off x="5265738" y="5400675"/>
            <a:ext cx="1592262" cy="34448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rgbClr val="C0C0C0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339966"/>
              </a:buClr>
              <a:buFont typeface="Wingdings" panose="05000000000000000000" pitchFamily="2" charset="2"/>
              <a:buChar char="q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SzPct val="90000"/>
              <a:buFont typeface="Wingdings" panose="05000000000000000000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339966"/>
              </a:buClr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Wingdings" panose="05000000000000000000" pitchFamily="2" charset="2"/>
              <a:buNone/>
            </a:pPr>
            <a:r>
              <a:rPr lang="en-US" altLang="zh-CN" sz="2400"/>
              <a:t>1003</a:t>
            </a:r>
          </a:p>
        </p:txBody>
      </p:sp>
      <p:sp>
        <p:nvSpPr>
          <p:cNvPr id="105524" name="Rectangle 52"/>
          <p:cNvSpPr>
            <a:spLocks noChangeArrowheads="1"/>
          </p:cNvSpPr>
          <p:nvPr/>
        </p:nvSpPr>
        <p:spPr bwMode="auto">
          <a:xfrm>
            <a:off x="6865938" y="5400675"/>
            <a:ext cx="1592262" cy="34448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rgbClr val="C0C0C0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339966"/>
              </a:buClr>
              <a:buFont typeface="Wingdings" panose="05000000000000000000" pitchFamily="2" charset="2"/>
              <a:buChar char="q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SzPct val="90000"/>
              <a:buFont typeface="Wingdings" panose="05000000000000000000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339966"/>
              </a:buClr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Wingdings" panose="05000000000000000000" pitchFamily="2" charset="2"/>
              <a:buNone/>
            </a:pPr>
            <a:r>
              <a:rPr lang="en-US" altLang="zh-CN" sz="2400"/>
              <a:t>17</a:t>
            </a:r>
          </a:p>
        </p:txBody>
      </p:sp>
      <p:sp>
        <p:nvSpPr>
          <p:cNvPr id="105525" name="Rectangle 53"/>
          <p:cNvSpPr>
            <a:spLocks noChangeArrowheads="1"/>
          </p:cNvSpPr>
          <p:nvPr/>
        </p:nvSpPr>
        <p:spPr bwMode="auto">
          <a:xfrm>
            <a:off x="4265613" y="5705475"/>
            <a:ext cx="1008062" cy="344488"/>
          </a:xfrm>
          <a:prstGeom prst="rect">
            <a:avLst/>
          </a:prstGeom>
          <a:gradFill rotWithShape="0">
            <a:gsLst>
              <a:gs pos="0">
                <a:srgbClr val="FFCC00"/>
              </a:gs>
              <a:gs pos="100000">
                <a:srgbClr val="FFF1B9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rgbClr val="C0C0C0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339966"/>
              </a:buClr>
              <a:buFont typeface="Wingdings" panose="05000000000000000000" pitchFamily="2" charset="2"/>
              <a:buChar char="q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SzPct val="90000"/>
              <a:buFont typeface="Wingdings" panose="05000000000000000000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339966"/>
              </a:buClr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2400"/>
              <a:t>A3</a:t>
            </a:r>
          </a:p>
        </p:txBody>
      </p:sp>
      <p:sp>
        <p:nvSpPr>
          <p:cNvPr id="105526" name="Rectangle 54"/>
          <p:cNvSpPr>
            <a:spLocks noChangeArrowheads="1"/>
          </p:cNvSpPr>
          <p:nvPr/>
        </p:nvSpPr>
        <p:spPr bwMode="auto">
          <a:xfrm>
            <a:off x="5265738" y="5705475"/>
            <a:ext cx="1592262" cy="34448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rgbClr val="C0C0C0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339966"/>
              </a:buClr>
              <a:buFont typeface="Wingdings" panose="05000000000000000000" pitchFamily="2" charset="2"/>
              <a:buChar char="q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SzPct val="90000"/>
              <a:buFont typeface="Wingdings" panose="05000000000000000000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339966"/>
              </a:buClr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Wingdings" panose="05000000000000000000" pitchFamily="2" charset="2"/>
              <a:buNone/>
            </a:pPr>
            <a:r>
              <a:rPr lang="en-US" altLang="zh-CN" sz="2400"/>
              <a:t>1002</a:t>
            </a:r>
          </a:p>
        </p:txBody>
      </p:sp>
      <p:sp>
        <p:nvSpPr>
          <p:cNvPr id="105527" name="Rectangle 55"/>
          <p:cNvSpPr>
            <a:spLocks noChangeArrowheads="1"/>
          </p:cNvSpPr>
          <p:nvPr/>
        </p:nvSpPr>
        <p:spPr bwMode="auto">
          <a:xfrm>
            <a:off x="6865938" y="5705475"/>
            <a:ext cx="1592262" cy="34448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rgbClr val="C0C0C0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339966"/>
              </a:buClr>
              <a:buFont typeface="Wingdings" panose="05000000000000000000" pitchFamily="2" charset="2"/>
              <a:buChar char="q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SzPct val="90000"/>
              <a:buFont typeface="Wingdings" panose="05000000000000000000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339966"/>
              </a:buClr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Wingdings" panose="05000000000000000000" pitchFamily="2" charset="2"/>
              <a:buNone/>
            </a:pPr>
            <a:r>
              <a:rPr lang="en-US" altLang="zh-CN" sz="2400"/>
              <a:t>18</a:t>
            </a:r>
          </a:p>
        </p:txBody>
      </p:sp>
      <p:sp>
        <p:nvSpPr>
          <p:cNvPr id="105528" name="Rectangle 56"/>
          <p:cNvSpPr>
            <a:spLocks noChangeArrowheads="1"/>
          </p:cNvSpPr>
          <p:nvPr/>
        </p:nvSpPr>
        <p:spPr bwMode="auto">
          <a:xfrm>
            <a:off x="4265613" y="6010275"/>
            <a:ext cx="1008062" cy="344488"/>
          </a:xfrm>
          <a:prstGeom prst="rect">
            <a:avLst/>
          </a:prstGeom>
          <a:gradFill rotWithShape="0">
            <a:gsLst>
              <a:gs pos="0">
                <a:srgbClr val="FFCC00"/>
              </a:gs>
              <a:gs pos="100000">
                <a:srgbClr val="FFF1B9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rgbClr val="C0C0C0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339966"/>
              </a:buClr>
              <a:buFont typeface="Wingdings" panose="05000000000000000000" pitchFamily="2" charset="2"/>
              <a:buChar char="q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SzPct val="90000"/>
              <a:buFont typeface="Wingdings" panose="05000000000000000000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339966"/>
              </a:buClr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2400"/>
              <a:t>A3</a:t>
            </a:r>
          </a:p>
        </p:txBody>
      </p:sp>
      <p:sp>
        <p:nvSpPr>
          <p:cNvPr id="105529" name="Rectangle 57"/>
          <p:cNvSpPr>
            <a:spLocks noChangeArrowheads="1"/>
          </p:cNvSpPr>
          <p:nvPr/>
        </p:nvSpPr>
        <p:spPr bwMode="auto">
          <a:xfrm>
            <a:off x="5265738" y="6010275"/>
            <a:ext cx="1592262" cy="34448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rgbClr val="C0C0C0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339966"/>
              </a:buClr>
              <a:buFont typeface="Wingdings" panose="05000000000000000000" pitchFamily="2" charset="2"/>
              <a:buChar char="q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SzPct val="90000"/>
              <a:buFont typeface="Wingdings" panose="05000000000000000000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339966"/>
              </a:buClr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Wingdings" panose="05000000000000000000" pitchFamily="2" charset="2"/>
              <a:buNone/>
            </a:pPr>
            <a:r>
              <a:rPr lang="en-US" altLang="zh-CN" sz="2400"/>
              <a:t>1004</a:t>
            </a:r>
          </a:p>
        </p:txBody>
      </p:sp>
      <p:sp>
        <p:nvSpPr>
          <p:cNvPr id="105530" name="Rectangle 58"/>
          <p:cNvSpPr>
            <a:spLocks noChangeArrowheads="1"/>
          </p:cNvSpPr>
          <p:nvPr/>
        </p:nvSpPr>
        <p:spPr bwMode="auto">
          <a:xfrm>
            <a:off x="6865938" y="6010275"/>
            <a:ext cx="1592262" cy="34448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rgbClr val="C0C0C0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339966"/>
              </a:buClr>
              <a:buFont typeface="Wingdings" panose="05000000000000000000" pitchFamily="2" charset="2"/>
              <a:buChar char="q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SzPct val="90000"/>
              <a:buFont typeface="Wingdings" panose="05000000000000000000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339966"/>
              </a:buClr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Wingdings" panose="05000000000000000000" pitchFamily="2" charset="2"/>
              <a:buNone/>
            </a:pPr>
            <a:r>
              <a:rPr lang="en-US" altLang="zh-CN" sz="2400"/>
              <a:t>14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378E089-5C84-4BFF-B5D2-125BA78F882C}" type="slidenum">
              <a:rPr/>
              <a:pPr>
                <a:defRPr/>
              </a:pPr>
              <a:t>78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课堂练习</a:t>
            </a:r>
            <a:endParaRPr lang="zh-CN" altLang="zh-CN" smtClean="0"/>
          </a:p>
        </p:txBody>
      </p:sp>
      <p:sp>
        <p:nvSpPr>
          <p:cNvPr id="1064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Wingdings" panose="05000000000000000000" pitchFamily="2" charset="2"/>
              <a:buNone/>
            </a:pPr>
            <a:r>
              <a:rPr lang="en-US" altLang="zh-CN" smtClean="0"/>
              <a:t>1.</a:t>
            </a:r>
            <a:r>
              <a:rPr lang="zh-CN" altLang="en-US" smtClean="0"/>
              <a:t>关系模式的候选码可以有</a:t>
            </a:r>
            <a:r>
              <a:rPr lang="en-US" altLang="zh-CN" smtClean="0"/>
              <a:t>1</a:t>
            </a:r>
            <a:r>
              <a:rPr lang="zh-CN" altLang="en-US" smtClean="0"/>
              <a:t>个或多个，而主码有（ ）。 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zh-CN" altLang="en-US" smtClean="0"/>
              <a:t> </a:t>
            </a:r>
            <a:r>
              <a:rPr lang="en-US" altLang="zh-CN" smtClean="0"/>
              <a:t>A.</a:t>
            </a:r>
            <a:r>
              <a:rPr lang="zh-CN" altLang="en-US" smtClean="0"/>
              <a:t>多个  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zh-CN" altLang="en-US" smtClean="0"/>
              <a:t> </a:t>
            </a:r>
            <a:r>
              <a:rPr lang="en-US" altLang="zh-CN" smtClean="0"/>
              <a:t>B.0</a:t>
            </a:r>
            <a:r>
              <a:rPr lang="zh-CN" altLang="en-US" smtClean="0"/>
              <a:t>个  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zh-CN" altLang="en-US" smtClean="0"/>
              <a:t> </a:t>
            </a:r>
            <a:r>
              <a:rPr lang="en-US" altLang="zh-CN" smtClean="0"/>
              <a:t>C.1</a:t>
            </a:r>
            <a:r>
              <a:rPr lang="zh-CN" altLang="en-US" smtClean="0"/>
              <a:t>个  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zh-CN" altLang="en-US" smtClean="0"/>
              <a:t> </a:t>
            </a:r>
            <a:r>
              <a:rPr lang="en-US" altLang="zh-CN" smtClean="0"/>
              <a:t>D.1</a:t>
            </a:r>
            <a:r>
              <a:rPr lang="zh-CN" altLang="en-US" smtClean="0"/>
              <a:t>个或多个 </a:t>
            </a:r>
          </a:p>
        </p:txBody>
      </p:sp>
      <p:sp>
        <p:nvSpPr>
          <p:cNvPr id="1481732" name="Rectangle 4"/>
          <p:cNvSpPr>
            <a:spLocks noChangeArrowheads="1"/>
          </p:cNvSpPr>
          <p:nvPr/>
        </p:nvSpPr>
        <p:spPr bwMode="auto">
          <a:xfrm>
            <a:off x="6324600" y="5638800"/>
            <a:ext cx="914400" cy="990600"/>
          </a:xfrm>
          <a:prstGeom prst="rect">
            <a:avLst/>
          </a:prstGeom>
          <a:noFill/>
          <a:ln w="28575" algn="ctr">
            <a:solidFill>
              <a:schemeClr val="hlink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339966"/>
              </a:buClr>
              <a:buFont typeface="Wingdings" panose="05000000000000000000" pitchFamily="2" charset="2"/>
              <a:buChar char="q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SzPct val="90000"/>
              <a:buFont typeface="Wingdings" panose="05000000000000000000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339966"/>
              </a:buClr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zh-CN" sz="4000">
                <a:solidFill>
                  <a:srgbClr val="FF0000"/>
                </a:solidFill>
                <a:ea typeface="宋体" panose="02010600030101010101" pitchFamily="2" charset="-122"/>
              </a:rPr>
              <a:t>C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FD216C4-8456-4B3A-9CE6-489CD74F53F9}" type="slidenum">
              <a:rPr/>
              <a:pPr>
                <a:defRPr/>
              </a:pPr>
              <a:t>79</a:t>
            </a:fld>
            <a:endParaRPr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1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4817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8173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zh-CN" smtClean="0"/>
              <a:t>设计过程 </a:t>
            </a:r>
            <a:endParaRPr lang="zh-CN" altLang="en-US" smtClean="0"/>
          </a:p>
        </p:txBody>
      </p:sp>
      <p:pic>
        <p:nvPicPr>
          <p:cNvPr id="25603" name="Picture 3" descr="snap004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219200"/>
            <a:ext cx="8077200" cy="533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C71F60D-E258-4D5A-8E49-3D9C3CACD459}" type="slidenum">
              <a:rPr/>
              <a:pPr>
                <a:defRPr/>
              </a:pPr>
              <a:t>8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endParaRPr lang="zh-CN" altLang="zh-CN" smtClean="0"/>
          </a:p>
        </p:txBody>
      </p:sp>
      <p:sp>
        <p:nvSpPr>
          <p:cNvPr id="1075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Wingdings" panose="05000000000000000000" pitchFamily="2" charset="2"/>
              <a:buNone/>
            </a:pPr>
            <a:r>
              <a:rPr lang="en-US" altLang="zh-CN" smtClean="0"/>
              <a:t>2.</a:t>
            </a:r>
            <a:r>
              <a:rPr lang="zh-CN" altLang="en-US" smtClean="0"/>
              <a:t>关系数据库规范化是为了解决关系数据库中（ ）的问题而引入的。 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zh-CN" altLang="en-US" smtClean="0"/>
              <a:t> </a:t>
            </a:r>
            <a:r>
              <a:rPr lang="en-US" altLang="zh-CN" smtClean="0"/>
              <a:t>A.</a:t>
            </a:r>
            <a:r>
              <a:rPr lang="zh-CN" altLang="en-US" smtClean="0"/>
              <a:t>提高查询速度  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zh-CN" altLang="en-US" smtClean="0"/>
              <a:t> </a:t>
            </a:r>
            <a:r>
              <a:rPr lang="en-US" altLang="zh-CN" smtClean="0"/>
              <a:t>B.</a:t>
            </a:r>
            <a:r>
              <a:rPr lang="zh-CN" altLang="en-US" smtClean="0"/>
              <a:t>插入、删除异常和数据冗余  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zh-CN" altLang="en-US" smtClean="0"/>
              <a:t> </a:t>
            </a:r>
            <a:r>
              <a:rPr lang="en-US" altLang="zh-CN" smtClean="0"/>
              <a:t>C.</a:t>
            </a:r>
            <a:r>
              <a:rPr lang="zh-CN" altLang="en-US" smtClean="0"/>
              <a:t>保证数据的安全性  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zh-CN" altLang="en-US" smtClean="0"/>
              <a:t> </a:t>
            </a:r>
            <a:r>
              <a:rPr lang="en-US" altLang="zh-CN" smtClean="0"/>
              <a:t>D.</a:t>
            </a:r>
            <a:r>
              <a:rPr lang="zh-CN" altLang="en-US" smtClean="0"/>
              <a:t>保证数据的完整性</a:t>
            </a:r>
          </a:p>
        </p:txBody>
      </p:sp>
      <p:sp>
        <p:nvSpPr>
          <p:cNvPr id="1483780" name="Rectangle 4"/>
          <p:cNvSpPr>
            <a:spLocks noChangeArrowheads="1"/>
          </p:cNvSpPr>
          <p:nvPr/>
        </p:nvSpPr>
        <p:spPr bwMode="auto">
          <a:xfrm>
            <a:off x="6324600" y="5638800"/>
            <a:ext cx="914400" cy="990600"/>
          </a:xfrm>
          <a:prstGeom prst="rect">
            <a:avLst/>
          </a:prstGeom>
          <a:noFill/>
          <a:ln w="28575" algn="ctr">
            <a:solidFill>
              <a:schemeClr val="hlink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339966"/>
              </a:buClr>
              <a:buFont typeface="Wingdings" panose="05000000000000000000" pitchFamily="2" charset="2"/>
              <a:buChar char="q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SzPct val="90000"/>
              <a:buFont typeface="Wingdings" panose="05000000000000000000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339966"/>
              </a:buClr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zh-CN" sz="4000">
                <a:solidFill>
                  <a:srgbClr val="FF0000"/>
                </a:solidFill>
                <a:ea typeface="宋体" panose="02010600030101010101" pitchFamily="2" charset="-122"/>
              </a:rPr>
              <a:t>B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38F9A3-65A9-4BC0-9B9C-B3D1DC6C26E5}" type="slidenum">
              <a:rPr/>
              <a:pPr>
                <a:defRPr/>
              </a:pPr>
              <a:t>80</a:t>
            </a:fld>
            <a:endParaRPr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3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4837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83780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endParaRPr lang="zh-CN" altLang="zh-CN" smtClean="0"/>
          </a:p>
        </p:txBody>
      </p:sp>
      <p:sp>
        <p:nvSpPr>
          <p:cNvPr id="1085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Wingdings" panose="05000000000000000000" pitchFamily="2" charset="2"/>
              <a:buNone/>
            </a:pPr>
            <a:r>
              <a:rPr lang="en-US" altLang="zh-CN" smtClean="0"/>
              <a:t>3.</a:t>
            </a:r>
            <a:r>
              <a:rPr lang="zh-CN" altLang="en-US" smtClean="0"/>
              <a:t>已知关系模式</a:t>
            </a:r>
            <a:r>
              <a:rPr lang="en-US" altLang="zh-CN" smtClean="0"/>
              <a:t>R</a:t>
            </a:r>
            <a:r>
              <a:rPr lang="zh-CN" altLang="en-US" smtClean="0"/>
              <a:t>（</a:t>
            </a:r>
            <a:r>
              <a:rPr lang="en-US" altLang="zh-CN" smtClean="0"/>
              <a:t>A</a:t>
            </a:r>
            <a:r>
              <a:rPr lang="zh-CN" altLang="en-US" smtClean="0"/>
              <a:t>，</a:t>
            </a:r>
            <a:r>
              <a:rPr lang="en-US" altLang="zh-CN" smtClean="0"/>
              <a:t>B</a:t>
            </a:r>
            <a:r>
              <a:rPr lang="zh-CN" altLang="en-US" smtClean="0"/>
              <a:t>，</a:t>
            </a:r>
            <a:r>
              <a:rPr lang="en-US" altLang="zh-CN" smtClean="0"/>
              <a:t>C</a:t>
            </a:r>
            <a:r>
              <a:rPr lang="zh-CN" altLang="en-US" smtClean="0"/>
              <a:t>，</a:t>
            </a:r>
            <a:r>
              <a:rPr lang="en-US" altLang="zh-CN" smtClean="0"/>
              <a:t>D</a:t>
            </a:r>
            <a:r>
              <a:rPr lang="zh-CN" altLang="en-US" smtClean="0"/>
              <a:t>，</a:t>
            </a:r>
            <a:r>
              <a:rPr lang="en-US" altLang="zh-CN" smtClean="0"/>
              <a:t>E</a:t>
            </a:r>
            <a:r>
              <a:rPr lang="zh-CN" altLang="en-US" smtClean="0"/>
              <a:t>）及其上的函数依赖集合</a:t>
            </a:r>
            <a:r>
              <a:rPr lang="en-US" altLang="zh-CN" smtClean="0"/>
              <a:t>F</a:t>
            </a:r>
            <a:r>
              <a:rPr lang="zh-CN" altLang="en-US" smtClean="0"/>
              <a:t>＝</a:t>
            </a:r>
            <a:r>
              <a:rPr lang="en-US" altLang="zh-CN" smtClean="0"/>
              <a:t>{A→D</a:t>
            </a:r>
            <a:r>
              <a:rPr lang="zh-CN" altLang="en-US" smtClean="0"/>
              <a:t>，</a:t>
            </a:r>
            <a:r>
              <a:rPr lang="en-US" altLang="zh-CN" smtClean="0"/>
              <a:t>B→C </a:t>
            </a:r>
            <a:r>
              <a:rPr lang="zh-CN" altLang="en-US" smtClean="0"/>
              <a:t>，</a:t>
            </a:r>
            <a:r>
              <a:rPr lang="en-US" altLang="zh-CN" smtClean="0"/>
              <a:t>E→A }</a:t>
            </a:r>
            <a:r>
              <a:rPr lang="zh-CN" altLang="en-US" smtClean="0"/>
              <a:t>，该关系模式的候选码是（）。 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zh-CN" altLang="en-US" smtClean="0"/>
              <a:t> </a:t>
            </a:r>
            <a:r>
              <a:rPr lang="en-US" altLang="zh-CN" smtClean="0"/>
              <a:t>A.	AB  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zh-CN" smtClean="0"/>
              <a:t> B.	BE  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zh-CN" smtClean="0"/>
              <a:t> C.	CD  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zh-CN" smtClean="0"/>
              <a:t> D.	DE</a:t>
            </a:r>
          </a:p>
        </p:txBody>
      </p:sp>
      <p:sp>
        <p:nvSpPr>
          <p:cNvPr id="1478660" name="Rectangle 4"/>
          <p:cNvSpPr>
            <a:spLocks noChangeArrowheads="1"/>
          </p:cNvSpPr>
          <p:nvPr/>
        </p:nvSpPr>
        <p:spPr bwMode="auto">
          <a:xfrm>
            <a:off x="6324600" y="5638800"/>
            <a:ext cx="914400" cy="990600"/>
          </a:xfrm>
          <a:prstGeom prst="rect">
            <a:avLst/>
          </a:prstGeom>
          <a:noFill/>
          <a:ln w="28575" algn="ctr">
            <a:solidFill>
              <a:schemeClr val="hlink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339966"/>
              </a:buClr>
              <a:buFont typeface="Wingdings" panose="05000000000000000000" pitchFamily="2" charset="2"/>
              <a:buChar char="q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SzPct val="90000"/>
              <a:buFont typeface="Wingdings" panose="05000000000000000000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339966"/>
              </a:buClr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zh-CN" sz="4000">
                <a:solidFill>
                  <a:srgbClr val="FF0000"/>
                </a:solidFill>
                <a:ea typeface="宋体" panose="02010600030101010101" pitchFamily="2" charset="-122"/>
              </a:rPr>
              <a:t>B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6A7258-F0D5-47C5-85D8-0CB9D2ED7383}" type="slidenum">
              <a:rPr/>
              <a:pPr>
                <a:defRPr/>
              </a:pPr>
              <a:t>81</a:t>
            </a:fld>
            <a:endParaRPr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8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4786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78660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endParaRPr lang="zh-CN" altLang="zh-CN" smtClean="0"/>
          </a:p>
        </p:txBody>
      </p:sp>
      <p:sp>
        <p:nvSpPr>
          <p:cNvPr id="1095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Wingdings" panose="05000000000000000000" pitchFamily="2" charset="2"/>
              <a:buNone/>
            </a:pPr>
            <a:r>
              <a:rPr lang="en-US" altLang="zh-CN" smtClean="0"/>
              <a:t>4.</a:t>
            </a:r>
            <a:r>
              <a:rPr lang="zh-CN" altLang="en-US" smtClean="0"/>
              <a:t>学生表（</a:t>
            </a:r>
            <a:r>
              <a:rPr lang="en-US" altLang="zh-CN" smtClean="0"/>
              <a:t>id</a:t>
            </a:r>
            <a:r>
              <a:rPr lang="zh-CN" altLang="en-US" smtClean="0"/>
              <a:t>，</a:t>
            </a:r>
            <a:r>
              <a:rPr lang="en-US" altLang="zh-CN" smtClean="0"/>
              <a:t>name</a:t>
            </a:r>
            <a:r>
              <a:rPr lang="zh-CN" altLang="en-US" smtClean="0"/>
              <a:t>，</a:t>
            </a:r>
            <a:r>
              <a:rPr lang="en-US" altLang="zh-CN" smtClean="0"/>
              <a:t>sex</a:t>
            </a:r>
            <a:r>
              <a:rPr lang="zh-CN" altLang="en-US" smtClean="0"/>
              <a:t>，</a:t>
            </a:r>
            <a:r>
              <a:rPr lang="en-US" altLang="zh-CN" smtClean="0"/>
              <a:t>age</a:t>
            </a:r>
            <a:r>
              <a:rPr lang="zh-CN" altLang="en-US" smtClean="0"/>
              <a:t>，</a:t>
            </a:r>
            <a:r>
              <a:rPr lang="en-US" altLang="zh-CN" smtClean="0"/>
              <a:t>depart_id</a:t>
            </a:r>
            <a:r>
              <a:rPr lang="zh-CN" altLang="en-US" smtClean="0"/>
              <a:t>，</a:t>
            </a:r>
            <a:r>
              <a:rPr lang="en-US" altLang="zh-CN" smtClean="0"/>
              <a:t>depart_name</a:t>
            </a:r>
            <a:r>
              <a:rPr lang="zh-CN" altLang="en-US" smtClean="0"/>
              <a:t>），存在的函数依赖是</a:t>
            </a:r>
            <a:r>
              <a:rPr lang="en-US" altLang="zh-CN" smtClean="0"/>
              <a:t>id→{name</a:t>
            </a:r>
            <a:r>
              <a:rPr lang="zh-CN" altLang="en-US" smtClean="0"/>
              <a:t>，</a:t>
            </a:r>
            <a:r>
              <a:rPr lang="en-US" altLang="zh-CN" smtClean="0"/>
              <a:t>sex</a:t>
            </a:r>
            <a:r>
              <a:rPr lang="zh-CN" altLang="en-US" smtClean="0"/>
              <a:t>，</a:t>
            </a:r>
            <a:r>
              <a:rPr lang="en-US" altLang="zh-CN" smtClean="0"/>
              <a:t>age</a:t>
            </a:r>
            <a:r>
              <a:rPr lang="zh-CN" altLang="en-US" smtClean="0"/>
              <a:t>，</a:t>
            </a:r>
            <a:r>
              <a:rPr lang="en-US" altLang="zh-CN" smtClean="0"/>
              <a:t>depart_id}</a:t>
            </a:r>
            <a:r>
              <a:rPr lang="zh-CN" altLang="en-US" smtClean="0"/>
              <a:t>； </a:t>
            </a:r>
            <a:r>
              <a:rPr lang="en-US" altLang="zh-CN" smtClean="0"/>
              <a:t>dept_id→dept_name</a:t>
            </a:r>
            <a:r>
              <a:rPr lang="zh-CN" altLang="en-US" smtClean="0"/>
              <a:t>，其满足（ ）。 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zh-CN" altLang="en-US" smtClean="0"/>
              <a:t> </a:t>
            </a:r>
            <a:r>
              <a:rPr lang="en-US" altLang="zh-CN" smtClean="0"/>
              <a:t>A.	1NF  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zh-CN" smtClean="0"/>
              <a:t> B.	2NF  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zh-CN" smtClean="0"/>
              <a:t> C.	3NF  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zh-CN" smtClean="0"/>
              <a:t> D.	BCNF </a:t>
            </a:r>
          </a:p>
        </p:txBody>
      </p:sp>
      <p:sp>
        <p:nvSpPr>
          <p:cNvPr id="1484804" name="Rectangle 4"/>
          <p:cNvSpPr>
            <a:spLocks noChangeArrowheads="1"/>
          </p:cNvSpPr>
          <p:nvPr/>
        </p:nvSpPr>
        <p:spPr bwMode="auto">
          <a:xfrm>
            <a:off x="6324600" y="5638800"/>
            <a:ext cx="914400" cy="990600"/>
          </a:xfrm>
          <a:prstGeom prst="rect">
            <a:avLst/>
          </a:prstGeom>
          <a:noFill/>
          <a:ln w="28575" algn="ctr">
            <a:solidFill>
              <a:schemeClr val="hlink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339966"/>
              </a:buClr>
              <a:buFont typeface="Wingdings" panose="05000000000000000000" pitchFamily="2" charset="2"/>
              <a:buChar char="q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SzPct val="90000"/>
              <a:buFont typeface="Wingdings" panose="05000000000000000000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339966"/>
              </a:buClr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zh-CN" sz="4000">
                <a:solidFill>
                  <a:srgbClr val="FF0000"/>
                </a:solidFill>
                <a:ea typeface="宋体" panose="02010600030101010101" pitchFamily="2" charset="-122"/>
              </a:rPr>
              <a:t>B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5B34F09-2949-4A06-B5E5-855F7572DB5D}" type="slidenum">
              <a:rPr/>
              <a:pPr>
                <a:defRPr/>
              </a:pPr>
              <a:t>82</a:t>
            </a:fld>
            <a:endParaRPr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4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4848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84804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endParaRPr lang="zh-CN" altLang="zh-CN" smtClean="0"/>
          </a:p>
        </p:txBody>
      </p:sp>
      <p:sp>
        <p:nvSpPr>
          <p:cNvPr id="110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Wingdings" panose="05000000000000000000" pitchFamily="2" charset="2"/>
              <a:buNone/>
            </a:pPr>
            <a:r>
              <a:rPr lang="en-US" altLang="zh-CN" smtClean="0"/>
              <a:t>5.</a:t>
            </a:r>
            <a:r>
              <a:rPr lang="zh-CN" altLang="en-US" smtClean="0"/>
              <a:t>数据库设计中，确定数据库存储结构，即确定关系、索引、聚簇、日志、备份等数据的存储安排和存储结构，这是数据库设计的（ ）。 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zh-CN" altLang="en-US" smtClean="0"/>
              <a:t> </a:t>
            </a:r>
            <a:r>
              <a:rPr lang="en-US" altLang="zh-CN" smtClean="0"/>
              <a:t>A. </a:t>
            </a:r>
            <a:r>
              <a:rPr lang="zh-CN" altLang="en-US" smtClean="0"/>
              <a:t>需求分析阶段  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zh-CN" altLang="en-US" smtClean="0"/>
              <a:t> </a:t>
            </a:r>
            <a:r>
              <a:rPr lang="en-US" altLang="zh-CN" smtClean="0"/>
              <a:t>B. </a:t>
            </a:r>
            <a:r>
              <a:rPr lang="zh-CN" altLang="en-US" smtClean="0"/>
              <a:t>逻辑设计阶段  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zh-CN" altLang="en-US" smtClean="0"/>
              <a:t> </a:t>
            </a:r>
            <a:r>
              <a:rPr lang="en-US" altLang="zh-CN" smtClean="0"/>
              <a:t>C. </a:t>
            </a:r>
            <a:r>
              <a:rPr lang="zh-CN" altLang="en-US" smtClean="0"/>
              <a:t>概念设计阶段  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zh-CN" altLang="en-US" smtClean="0"/>
              <a:t> </a:t>
            </a:r>
            <a:r>
              <a:rPr lang="en-US" altLang="zh-CN" smtClean="0"/>
              <a:t>D. </a:t>
            </a:r>
            <a:r>
              <a:rPr lang="zh-CN" altLang="en-US" smtClean="0"/>
              <a:t>物理设计阶段 </a:t>
            </a:r>
          </a:p>
        </p:txBody>
      </p:sp>
      <p:sp>
        <p:nvSpPr>
          <p:cNvPr id="1494020" name="Rectangle 4"/>
          <p:cNvSpPr>
            <a:spLocks noChangeArrowheads="1"/>
          </p:cNvSpPr>
          <p:nvPr/>
        </p:nvSpPr>
        <p:spPr bwMode="auto">
          <a:xfrm>
            <a:off x="6324600" y="5638800"/>
            <a:ext cx="914400" cy="990600"/>
          </a:xfrm>
          <a:prstGeom prst="rect">
            <a:avLst/>
          </a:prstGeom>
          <a:noFill/>
          <a:ln w="28575" algn="ctr">
            <a:solidFill>
              <a:schemeClr val="hlink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339966"/>
              </a:buClr>
              <a:buFont typeface="Wingdings" panose="05000000000000000000" pitchFamily="2" charset="2"/>
              <a:buChar char="q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SzPct val="90000"/>
              <a:buFont typeface="Wingdings" panose="05000000000000000000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339966"/>
              </a:buClr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zh-CN" sz="4000">
                <a:solidFill>
                  <a:srgbClr val="FF0000"/>
                </a:solidFill>
                <a:ea typeface="宋体" panose="02010600030101010101" pitchFamily="2" charset="-122"/>
              </a:rPr>
              <a:t>D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69EC5D7-BD75-4122-AA06-54C581F6FCFB}" type="slidenum">
              <a:rPr/>
              <a:pPr>
                <a:defRPr/>
              </a:pPr>
              <a:t>83</a:t>
            </a:fld>
            <a:endParaRPr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4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4940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94020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endParaRPr lang="zh-CN" altLang="zh-CN" smtClean="0"/>
          </a:p>
        </p:txBody>
      </p:sp>
      <p:sp>
        <p:nvSpPr>
          <p:cNvPr id="1116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Wingdings" panose="05000000000000000000" pitchFamily="2" charset="2"/>
              <a:buNone/>
            </a:pPr>
            <a:r>
              <a:rPr lang="en-US" altLang="zh-CN" smtClean="0"/>
              <a:t>6.</a:t>
            </a:r>
            <a:r>
              <a:rPr lang="zh-CN" altLang="en-US" smtClean="0"/>
              <a:t>在关系数据库设计中，对关系进行规范化处理，使关系达到一定的范式，例如达到</a:t>
            </a:r>
            <a:r>
              <a:rPr lang="en-US" altLang="zh-CN" smtClean="0"/>
              <a:t>3NF</a:t>
            </a:r>
            <a:r>
              <a:rPr lang="zh-CN" altLang="en-US" smtClean="0"/>
              <a:t>，这是（ ）阶段的任务。 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zh-CN" altLang="en-US" smtClean="0"/>
              <a:t> </a:t>
            </a:r>
            <a:r>
              <a:rPr lang="en-US" altLang="zh-CN" smtClean="0"/>
              <a:t>A.</a:t>
            </a:r>
            <a:r>
              <a:rPr lang="zh-CN" altLang="en-US" smtClean="0"/>
              <a:t>需求分析阶段  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zh-CN" altLang="en-US" smtClean="0"/>
              <a:t> </a:t>
            </a:r>
            <a:r>
              <a:rPr lang="en-US" altLang="zh-CN" smtClean="0"/>
              <a:t>B.</a:t>
            </a:r>
            <a:r>
              <a:rPr lang="zh-CN" altLang="en-US" smtClean="0"/>
              <a:t>概念设计阶段  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zh-CN" altLang="en-US" smtClean="0"/>
              <a:t> </a:t>
            </a:r>
            <a:r>
              <a:rPr lang="en-US" altLang="zh-CN" smtClean="0"/>
              <a:t>C.</a:t>
            </a:r>
            <a:r>
              <a:rPr lang="zh-CN" altLang="en-US" smtClean="0"/>
              <a:t>物理设计阶段  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zh-CN" altLang="en-US" smtClean="0"/>
              <a:t> </a:t>
            </a:r>
            <a:r>
              <a:rPr lang="en-US" altLang="zh-CN" smtClean="0"/>
              <a:t>D.</a:t>
            </a:r>
            <a:r>
              <a:rPr lang="zh-CN" altLang="en-US" smtClean="0"/>
              <a:t>逻辑设计阶段 </a:t>
            </a:r>
          </a:p>
        </p:txBody>
      </p:sp>
      <p:sp>
        <p:nvSpPr>
          <p:cNvPr id="1498116" name="Rectangle 4"/>
          <p:cNvSpPr>
            <a:spLocks noChangeArrowheads="1"/>
          </p:cNvSpPr>
          <p:nvPr/>
        </p:nvSpPr>
        <p:spPr bwMode="auto">
          <a:xfrm>
            <a:off x="6324600" y="5638800"/>
            <a:ext cx="914400" cy="990600"/>
          </a:xfrm>
          <a:prstGeom prst="rect">
            <a:avLst/>
          </a:prstGeom>
          <a:noFill/>
          <a:ln w="28575" algn="ctr">
            <a:solidFill>
              <a:schemeClr val="hlink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339966"/>
              </a:buClr>
              <a:buFont typeface="Wingdings" panose="05000000000000000000" pitchFamily="2" charset="2"/>
              <a:buChar char="q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SzPct val="90000"/>
              <a:buFont typeface="Wingdings" panose="05000000000000000000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339966"/>
              </a:buClr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zh-CN" sz="4000">
                <a:solidFill>
                  <a:srgbClr val="FF0000"/>
                </a:solidFill>
                <a:ea typeface="宋体" panose="02010600030101010101" pitchFamily="2" charset="-122"/>
              </a:rPr>
              <a:t>D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AA60EFA-296F-4AE9-8F1E-FE3E6CF376D3}" type="slidenum">
              <a:rPr/>
              <a:pPr>
                <a:defRPr/>
              </a:pPr>
              <a:t>84</a:t>
            </a:fld>
            <a:endParaRPr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8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498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98116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endParaRPr lang="zh-CN" altLang="zh-CN" smtClean="0"/>
          </a:p>
        </p:txBody>
      </p:sp>
      <p:sp>
        <p:nvSpPr>
          <p:cNvPr id="1126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Wingdings" panose="05000000000000000000" pitchFamily="2" charset="2"/>
              <a:buNone/>
            </a:pPr>
            <a:r>
              <a:rPr lang="en-US" altLang="zh-CN" smtClean="0"/>
              <a:t>7.</a:t>
            </a:r>
            <a:r>
              <a:rPr lang="zh-CN" altLang="en-US" smtClean="0"/>
              <a:t>数据流程图是用于数据库设计中（ ）阶段的工具。 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zh-CN" altLang="en-US" smtClean="0"/>
              <a:t> </a:t>
            </a:r>
            <a:r>
              <a:rPr lang="en-US" altLang="zh-CN" smtClean="0"/>
              <a:t>A.</a:t>
            </a:r>
            <a:r>
              <a:rPr lang="zh-CN" altLang="en-US" smtClean="0"/>
              <a:t>概要设计  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zh-CN" altLang="en-US" smtClean="0"/>
              <a:t> </a:t>
            </a:r>
            <a:r>
              <a:rPr lang="en-US" altLang="zh-CN" smtClean="0"/>
              <a:t>B.</a:t>
            </a:r>
            <a:r>
              <a:rPr lang="zh-CN" altLang="en-US" smtClean="0"/>
              <a:t>可行性分析  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zh-CN" altLang="en-US" smtClean="0"/>
              <a:t> </a:t>
            </a:r>
            <a:r>
              <a:rPr lang="en-US" altLang="zh-CN" smtClean="0"/>
              <a:t>C.</a:t>
            </a:r>
            <a:r>
              <a:rPr lang="zh-CN" altLang="en-US" smtClean="0"/>
              <a:t>程序编码  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zh-CN" altLang="en-US" smtClean="0"/>
              <a:t> </a:t>
            </a:r>
            <a:r>
              <a:rPr lang="en-US" altLang="zh-CN" smtClean="0"/>
              <a:t>D.</a:t>
            </a:r>
            <a:r>
              <a:rPr lang="zh-CN" altLang="en-US" smtClean="0"/>
              <a:t>需求分析 </a:t>
            </a:r>
          </a:p>
        </p:txBody>
      </p:sp>
      <p:sp>
        <p:nvSpPr>
          <p:cNvPr id="1505284" name="Rectangle 4"/>
          <p:cNvSpPr>
            <a:spLocks noChangeArrowheads="1"/>
          </p:cNvSpPr>
          <p:nvPr/>
        </p:nvSpPr>
        <p:spPr bwMode="auto">
          <a:xfrm>
            <a:off x="6324600" y="5638800"/>
            <a:ext cx="914400" cy="990600"/>
          </a:xfrm>
          <a:prstGeom prst="rect">
            <a:avLst/>
          </a:prstGeom>
          <a:noFill/>
          <a:ln w="28575" algn="ctr">
            <a:solidFill>
              <a:schemeClr val="hlink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339966"/>
              </a:buClr>
              <a:buFont typeface="Wingdings" panose="05000000000000000000" pitchFamily="2" charset="2"/>
              <a:buChar char="q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SzPct val="90000"/>
              <a:buFont typeface="Wingdings" panose="05000000000000000000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339966"/>
              </a:buClr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zh-CN" sz="4000">
                <a:solidFill>
                  <a:srgbClr val="FF0000"/>
                </a:solidFill>
                <a:ea typeface="宋体" panose="02010600030101010101" pitchFamily="2" charset="-122"/>
              </a:rPr>
              <a:t>D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5660F9B-349D-407D-A546-F9C42E5B9D69}" type="slidenum">
              <a:rPr/>
              <a:pPr>
                <a:defRPr/>
              </a:pPr>
              <a:t>85</a:t>
            </a:fld>
            <a:endParaRPr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505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05284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endParaRPr lang="zh-CN" altLang="zh-CN" smtClean="0"/>
          </a:p>
        </p:txBody>
      </p:sp>
      <p:sp>
        <p:nvSpPr>
          <p:cNvPr id="1136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Wingdings" panose="05000000000000000000" pitchFamily="2" charset="2"/>
              <a:buNone/>
            </a:pPr>
            <a:r>
              <a:rPr lang="en-US" altLang="zh-CN" smtClean="0"/>
              <a:t>8.</a:t>
            </a:r>
            <a:r>
              <a:rPr lang="zh-CN" altLang="en-US" smtClean="0"/>
              <a:t>在数据库设计中，将</a:t>
            </a:r>
            <a:r>
              <a:rPr lang="en-US" altLang="zh-CN" smtClean="0"/>
              <a:t>ER</a:t>
            </a:r>
            <a:r>
              <a:rPr lang="zh-CN" altLang="en-US" smtClean="0"/>
              <a:t>图转换成关系数据模型的过程属于（ ）。 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zh-CN" altLang="en-US" smtClean="0"/>
              <a:t> </a:t>
            </a:r>
            <a:r>
              <a:rPr lang="en-US" altLang="zh-CN" smtClean="0"/>
              <a:t>A.</a:t>
            </a:r>
            <a:r>
              <a:rPr lang="zh-CN" altLang="en-US" smtClean="0"/>
              <a:t>需求分析阶段  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zh-CN" altLang="en-US" smtClean="0"/>
              <a:t> </a:t>
            </a:r>
            <a:r>
              <a:rPr lang="en-US" altLang="zh-CN" smtClean="0"/>
              <a:t>B.</a:t>
            </a:r>
            <a:r>
              <a:rPr lang="zh-CN" altLang="en-US" smtClean="0"/>
              <a:t>逻辑设计阶段  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zh-CN" altLang="en-US" smtClean="0"/>
              <a:t> </a:t>
            </a:r>
            <a:r>
              <a:rPr lang="en-US" altLang="zh-CN" smtClean="0"/>
              <a:t>C.</a:t>
            </a:r>
            <a:r>
              <a:rPr lang="zh-CN" altLang="en-US" smtClean="0"/>
              <a:t>概念设计阶段  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zh-CN" altLang="en-US" smtClean="0"/>
              <a:t> </a:t>
            </a:r>
            <a:r>
              <a:rPr lang="en-US" altLang="zh-CN" smtClean="0"/>
              <a:t>D.</a:t>
            </a:r>
            <a:r>
              <a:rPr lang="zh-CN" altLang="en-US" smtClean="0"/>
              <a:t>物理设计阶段 </a:t>
            </a:r>
          </a:p>
        </p:txBody>
      </p:sp>
      <p:sp>
        <p:nvSpPr>
          <p:cNvPr id="1506308" name="Rectangle 4"/>
          <p:cNvSpPr>
            <a:spLocks noChangeArrowheads="1"/>
          </p:cNvSpPr>
          <p:nvPr/>
        </p:nvSpPr>
        <p:spPr bwMode="auto">
          <a:xfrm>
            <a:off x="6324600" y="5638800"/>
            <a:ext cx="914400" cy="990600"/>
          </a:xfrm>
          <a:prstGeom prst="rect">
            <a:avLst/>
          </a:prstGeom>
          <a:noFill/>
          <a:ln w="28575" algn="ctr">
            <a:solidFill>
              <a:schemeClr val="hlink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339966"/>
              </a:buClr>
              <a:buFont typeface="Wingdings" panose="05000000000000000000" pitchFamily="2" charset="2"/>
              <a:buChar char="q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SzPct val="90000"/>
              <a:buFont typeface="Wingdings" panose="05000000000000000000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339966"/>
              </a:buClr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zh-CN" sz="4000">
                <a:solidFill>
                  <a:srgbClr val="FF0000"/>
                </a:solidFill>
                <a:ea typeface="宋体" panose="02010600030101010101" pitchFamily="2" charset="-122"/>
              </a:rPr>
              <a:t>B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B88BB7D-35B8-4277-AC19-0D4A00A9828E}" type="slidenum">
              <a:rPr/>
              <a:pPr>
                <a:defRPr/>
              </a:pPr>
              <a:t>86</a:t>
            </a:fld>
            <a:endParaRPr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6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506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06308" grpId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endParaRPr lang="zh-CN" altLang="zh-CN" smtClean="0"/>
          </a:p>
        </p:txBody>
      </p:sp>
      <p:sp>
        <p:nvSpPr>
          <p:cNvPr id="1146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Wingdings" panose="05000000000000000000" pitchFamily="2" charset="2"/>
              <a:buNone/>
            </a:pPr>
            <a:r>
              <a:rPr lang="en-US" altLang="zh-CN" smtClean="0"/>
              <a:t>9.</a:t>
            </a:r>
            <a:r>
              <a:rPr lang="zh-CN" altLang="en-US" smtClean="0"/>
              <a:t>从</a:t>
            </a:r>
            <a:r>
              <a:rPr lang="en-US" altLang="zh-CN" smtClean="0"/>
              <a:t>ER</a:t>
            </a:r>
            <a:r>
              <a:rPr lang="zh-CN" altLang="en-US" smtClean="0"/>
              <a:t>图导出关系模型时，如果实体间的联系是</a:t>
            </a:r>
            <a:r>
              <a:rPr lang="en-US" altLang="zh-CN" smtClean="0"/>
              <a:t>M</a:t>
            </a:r>
            <a:r>
              <a:rPr lang="zh-CN" altLang="en-US" smtClean="0"/>
              <a:t>：</a:t>
            </a:r>
            <a:r>
              <a:rPr lang="en-US" altLang="zh-CN" smtClean="0"/>
              <a:t>N</a:t>
            </a:r>
            <a:r>
              <a:rPr lang="zh-CN" altLang="en-US" smtClean="0"/>
              <a:t>的，下列说法中正确的是（ ）。 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zh-CN" altLang="en-US" smtClean="0"/>
              <a:t> </a:t>
            </a:r>
            <a:r>
              <a:rPr lang="en-US" altLang="zh-CN" smtClean="0"/>
              <a:t>A.</a:t>
            </a:r>
            <a:r>
              <a:rPr lang="zh-CN" altLang="en-US" smtClean="0"/>
              <a:t>将</a:t>
            </a:r>
            <a:r>
              <a:rPr lang="en-US" altLang="zh-CN" smtClean="0"/>
              <a:t>N</a:t>
            </a:r>
            <a:r>
              <a:rPr lang="zh-CN" altLang="en-US" smtClean="0"/>
              <a:t>方码和联系的属性纳入</a:t>
            </a:r>
            <a:r>
              <a:rPr lang="en-US" altLang="zh-CN" smtClean="0"/>
              <a:t>M</a:t>
            </a:r>
            <a:r>
              <a:rPr lang="zh-CN" altLang="en-US" smtClean="0"/>
              <a:t>方的属性中  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zh-CN" altLang="en-US" smtClean="0"/>
              <a:t> </a:t>
            </a:r>
            <a:r>
              <a:rPr lang="en-US" altLang="zh-CN" smtClean="0"/>
              <a:t>B.</a:t>
            </a:r>
            <a:r>
              <a:rPr lang="zh-CN" altLang="en-US" smtClean="0"/>
              <a:t>将</a:t>
            </a:r>
            <a:r>
              <a:rPr lang="en-US" altLang="zh-CN" smtClean="0"/>
              <a:t>M</a:t>
            </a:r>
            <a:r>
              <a:rPr lang="zh-CN" altLang="en-US" smtClean="0"/>
              <a:t>方码和联系的属性纳入</a:t>
            </a:r>
            <a:r>
              <a:rPr lang="en-US" altLang="zh-CN" smtClean="0"/>
              <a:t>N</a:t>
            </a:r>
            <a:r>
              <a:rPr lang="zh-CN" altLang="en-US" smtClean="0"/>
              <a:t>方的属性中  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zh-CN" altLang="en-US" smtClean="0"/>
              <a:t> </a:t>
            </a:r>
            <a:r>
              <a:rPr lang="en-US" altLang="zh-CN" smtClean="0"/>
              <a:t>C.</a:t>
            </a:r>
            <a:r>
              <a:rPr lang="zh-CN" altLang="en-US" smtClean="0"/>
              <a:t>增加一个关系表示联系，其中纳入</a:t>
            </a:r>
            <a:r>
              <a:rPr lang="en-US" altLang="zh-CN" smtClean="0"/>
              <a:t>M</a:t>
            </a:r>
            <a:r>
              <a:rPr lang="zh-CN" altLang="en-US" smtClean="0"/>
              <a:t>方和</a:t>
            </a:r>
            <a:r>
              <a:rPr lang="en-US" altLang="zh-CN" smtClean="0"/>
              <a:t>N</a:t>
            </a:r>
            <a:r>
              <a:rPr lang="zh-CN" altLang="en-US" smtClean="0"/>
              <a:t>方的码  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zh-CN" altLang="en-US" smtClean="0"/>
              <a:t> </a:t>
            </a:r>
            <a:r>
              <a:rPr lang="en-US" altLang="zh-CN" smtClean="0"/>
              <a:t>D.</a:t>
            </a:r>
            <a:r>
              <a:rPr lang="zh-CN" altLang="en-US" smtClean="0"/>
              <a:t>在</a:t>
            </a:r>
            <a:r>
              <a:rPr lang="en-US" altLang="zh-CN" smtClean="0"/>
              <a:t>M</a:t>
            </a:r>
            <a:r>
              <a:rPr lang="zh-CN" altLang="en-US" smtClean="0"/>
              <a:t>方属性和</a:t>
            </a:r>
            <a:r>
              <a:rPr lang="en-US" altLang="zh-CN" smtClean="0"/>
              <a:t>N</a:t>
            </a:r>
            <a:r>
              <a:rPr lang="zh-CN" altLang="en-US" smtClean="0"/>
              <a:t>方属性中均增加一个表示级别的属性 </a:t>
            </a:r>
          </a:p>
        </p:txBody>
      </p:sp>
      <p:sp>
        <p:nvSpPr>
          <p:cNvPr id="1510404" name="Rectangle 4"/>
          <p:cNvSpPr>
            <a:spLocks noChangeArrowheads="1"/>
          </p:cNvSpPr>
          <p:nvPr/>
        </p:nvSpPr>
        <p:spPr bwMode="auto">
          <a:xfrm>
            <a:off x="6324600" y="5638800"/>
            <a:ext cx="914400" cy="990600"/>
          </a:xfrm>
          <a:prstGeom prst="rect">
            <a:avLst/>
          </a:prstGeom>
          <a:noFill/>
          <a:ln w="28575" algn="ctr">
            <a:solidFill>
              <a:schemeClr val="hlink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339966"/>
              </a:buClr>
              <a:buFont typeface="Wingdings" panose="05000000000000000000" pitchFamily="2" charset="2"/>
              <a:buChar char="q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SzPct val="90000"/>
              <a:buFont typeface="Wingdings" panose="05000000000000000000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339966"/>
              </a:buClr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zh-CN" sz="4000">
                <a:solidFill>
                  <a:srgbClr val="FF0000"/>
                </a:solidFill>
                <a:ea typeface="宋体" panose="02010600030101010101" pitchFamily="2" charset="-122"/>
              </a:rPr>
              <a:t>C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2E836E-033B-4274-9658-DEC7DAE0F302}" type="slidenum">
              <a:rPr/>
              <a:pPr>
                <a:defRPr/>
              </a:pPr>
              <a:t>87</a:t>
            </a:fld>
            <a:endParaRPr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0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510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10404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endParaRPr lang="zh-CN" altLang="en-US" smtClean="0"/>
          </a:p>
        </p:txBody>
      </p:sp>
      <p:sp>
        <p:nvSpPr>
          <p:cNvPr id="11571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>
              <a:buFont typeface="Wingdings" panose="05000000000000000000" pitchFamily="2" charset="2"/>
              <a:buNone/>
            </a:pPr>
            <a:r>
              <a:rPr lang="en-US" altLang="zh-CN" smtClean="0"/>
              <a:t>10. </a:t>
            </a:r>
            <a:r>
              <a:rPr lang="zh-CN" altLang="en-US" smtClean="0"/>
              <a:t>在通常情况下，下面的关系中不可以作为</a:t>
            </a:r>
            <a:r>
              <a:rPr lang="en-US" altLang="zh-CN" smtClean="0"/>
              <a:t>RDB</a:t>
            </a:r>
            <a:r>
              <a:rPr lang="zh-CN" altLang="en-US" smtClean="0"/>
              <a:t>的关系是（    ）。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zh-CN" smtClean="0"/>
              <a:t>A.	R1</a:t>
            </a:r>
            <a:r>
              <a:rPr lang="zh-CN" altLang="en-US" smtClean="0"/>
              <a:t>（学生号，学生名，性别）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zh-CN" smtClean="0"/>
              <a:t>B.	R2</a:t>
            </a:r>
            <a:r>
              <a:rPr lang="zh-CN" altLang="en-US" smtClean="0"/>
              <a:t>（学生号，学生名，班级号）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zh-CN" smtClean="0"/>
              <a:t>C.	R3</a:t>
            </a:r>
            <a:r>
              <a:rPr lang="zh-CN" altLang="en-US" smtClean="0"/>
              <a:t>（学生号，学生名，宿舍号）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zh-CN" smtClean="0"/>
              <a:t>D.	R3</a:t>
            </a:r>
            <a:r>
              <a:rPr lang="zh-CN" altLang="en-US" smtClean="0"/>
              <a:t>（学生号，学生名，简历）</a:t>
            </a:r>
          </a:p>
        </p:txBody>
      </p:sp>
      <p:sp>
        <p:nvSpPr>
          <p:cNvPr id="2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0" y="6367463"/>
            <a:ext cx="539750" cy="338137"/>
          </a:xfrm>
        </p:spPr>
        <p:txBody>
          <a:bodyPr/>
          <a:lstStyle/>
          <a:p>
            <a:pPr>
              <a:defRPr/>
            </a:pPr>
            <a:fld id="{6D372CDA-719C-4F0F-A1A5-C79D32CA1DAB}" type="slidenum">
              <a:rPr/>
              <a:pPr>
                <a:defRPr/>
              </a:pPr>
              <a:t>88</a:t>
            </a:fld>
            <a:endParaRPr dirty="0"/>
          </a:p>
        </p:txBody>
      </p:sp>
      <p:sp>
        <p:nvSpPr>
          <p:cNvPr id="1489924" name="Rectangle 4"/>
          <p:cNvSpPr>
            <a:spLocks noChangeArrowheads="1"/>
          </p:cNvSpPr>
          <p:nvPr/>
        </p:nvSpPr>
        <p:spPr bwMode="auto">
          <a:xfrm>
            <a:off x="6324600" y="5638800"/>
            <a:ext cx="914400" cy="990600"/>
          </a:xfrm>
          <a:prstGeom prst="rect">
            <a:avLst/>
          </a:prstGeom>
          <a:noFill/>
          <a:ln w="28575" algn="ctr">
            <a:solidFill>
              <a:schemeClr val="hlink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339966"/>
              </a:buClr>
              <a:buFont typeface="Wingdings" panose="05000000000000000000" pitchFamily="2" charset="2"/>
              <a:buChar char="q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SzPct val="90000"/>
              <a:buFont typeface="Wingdings" panose="05000000000000000000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339966"/>
              </a:buClr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zh-CN" sz="4000">
                <a:solidFill>
                  <a:srgbClr val="FF0000"/>
                </a:solidFill>
                <a:ea typeface="宋体" panose="02010600030101010101" pitchFamily="2" charset="-122"/>
              </a:rPr>
              <a:t>D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9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4899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89924" grpId="0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本章小结</a:t>
            </a:r>
          </a:p>
        </p:txBody>
      </p:sp>
      <p:sp>
        <p:nvSpPr>
          <p:cNvPr id="116739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smtClean="0"/>
              <a:t> 实体联系模型（</a:t>
            </a:r>
            <a:r>
              <a:rPr lang="en-US" altLang="zh-CN" smtClean="0"/>
              <a:t>E/R</a:t>
            </a:r>
            <a:r>
              <a:rPr lang="zh-CN" altLang="en-US" smtClean="0"/>
              <a:t>图）</a:t>
            </a:r>
          </a:p>
          <a:p>
            <a:pPr>
              <a:lnSpc>
                <a:spcPct val="150000"/>
              </a:lnSpc>
            </a:pPr>
            <a:r>
              <a:rPr lang="zh-CN" altLang="en-US" smtClean="0"/>
              <a:t> 关系模式与表</a:t>
            </a:r>
          </a:p>
          <a:p>
            <a:pPr>
              <a:lnSpc>
                <a:spcPct val="150000"/>
              </a:lnSpc>
            </a:pPr>
            <a:r>
              <a:rPr lang="zh-CN" altLang="en-US" smtClean="0"/>
              <a:t> 完整性约束</a:t>
            </a:r>
          </a:p>
          <a:p>
            <a:pPr>
              <a:lnSpc>
                <a:spcPct val="150000"/>
              </a:lnSpc>
            </a:pPr>
            <a:r>
              <a:rPr lang="zh-CN" altLang="en-US" smtClean="0"/>
              <a:t> 范式及规范化理论</a:t>
            </a:r>
          </a:p>
          <a:p>
            <a:pPr>
              <a:lnSpc>
                <a:spcPct val="150000"/>
              </a:lnSpc>
            </a:pPr>
            <a:r>
              <a:rPr lang="zh-CN" altLang="en-US" smtClean="0"/>
              <a:t> 数据库设计实例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A1A57D2-CFB9-4562-BE33-ED4B18388F94}" type="slidenum">
              <a:rPr/>
              <a:pPr>
                <a:defRPr/>
              </a:pPr>
              <a:t>89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defRPr/>
            </a:pPr>
            <a:r>
              <a:rPr lang="zh-CN" altLang="en-US" sz="4800" dirty="0" smtClean="0">
                <a:solidFill>
                  <a:srgbClr val="FF0000"/>
                </a:solidFill>
              </a:rPr>
              <a:t>第</a:t>
            </a:r>
            <a:r>
              <a:rPr lang="en-US" altLang="zh-CN" sz="4800" dirty="0" smtClean="0">
                <a:solidFill>
                  <a:srgbClr val="FF0000"/>
                </a:solidFill>
              </a:rPr>
              <a:t>2</a:t>
            </a:r>
            <a:r>
              <a:rPr lang="zh-CN" altLang="en-US" sz="4800" dirty="0" smtClean="0">
                <a:solidFill>
                  <a:srgbClr val="FF0000"/>
                </a:solidFill>
              </a:rPr>
              <a:t>节</a:t>
            </a:r>
            <a:r>
              <a:rPr lang="en-US" altLang="zh-CN" sz="4800" dirty="0" smtClean="0"/>
              <a:t/>
            </a:r>
            <a:br>
              <a:rPr lang="en-US" altLang="zh-CN" sz="4800" dirty="0" smtClean="0"/>
            </a:br>
            <a:r>
              <a:rPr lang="zh-CN" altLang="en-US" sz="4800" dirty="0" smtClean="0"/>
              <a:t> </a:t>
            </a:r>
            <a:r>
              <a:rPr lang="en-US" altLang="zh-CN" sz="4800" dirty="0" smtClean="0"/>
              <a:t/>
            </a:r>
            <a:br>
              <a:rPr lang="en-US" altLang="zh-CN" sz="4800" dirty="0" smtClean="0"/>
            </a:br>
            <a:r>
              <a:rPr lang="zh-CN" altLang="en-US" sz="4800" dirty="0" smtClean="0"/>
              <a:t>实体联系模型（</a:t>
            </a:r>
            <a:r>
              <a:rPr lang="en-US" altLang="zh-CN" sz="4800" dirty="0" smtClean="0"/>
              <a:t>E/R</a:t>
            </a:r>
            <a:r>
              <a:rPr lang="zh-CN" altLang="en-US" sz="4800" dirty="0" smtClean="0"/>
              <a:t>图）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BF48F07-25DB-402D-87EA-1029C3CADB6A}" type="slidenum">
              <a:rPr smtClean="0"/>
              <a:pPr>
                <a:defRPr/>
              </a:pPr>
              <a:t>9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CN" b="1" smtClean="0"/>
              <a:t>       </a:t>
            </a:r>
            <a:r>
              <a:rPr lang="zh-CN" altLang="en-US" i="1" smtClean="0">
                <a:solidFill>
                  <a:schemeClr val="folHlink"/>
                </a:solidFill>
                <a:ea typeface="楷体_GB2312"/>
                <a:cs typeface="楷体_GB2312"/>
              </a:rPr>
              <a:t>下课了。。。</a:t>
            </a:r>
          </a:p>
        </p:txBody>
      </p:sp>
      <p:graphicFrame>
        <p:nvGraphicFramePr>
          <p:cNvPr id="117763" name="Object 3"/>
          <p:cNvGraphicFramePr>
            <a:graphicFrameLocks noGrp="1" noChangeAspect="1"/>
          </p:cNvGraphicFramePr>
          <p:nvPr>
            <p:ph idx="1"/>
          </p:nvPr>
        </p:nvGraphicFramePr>
        <p:xfrm>
          <a:off x="2476500" y="1600200"/>
          <a:ext cx="4189413" cy="4524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772" name="图表" r:id="rId4" imgW="5715360" imgH="6172200" progId="MSGraph.Chart.8">
                  <p:embed followColorScheme="full"/>
                </p:oleObj>
              </mc:Choice>
              <mc:Fallback>
                <p:oleObj name="图表" r:id="rId4" imgW="5715360" imgH="6172200" progId="MSGraph.Chart.8">
                  <p:embed followColorScheme="full"/>
                  <p:pic>
                    <p:nvPicPr>
                      <p:cNvPr id="0" name="Object 3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76500" y="1600200"/>
                        <a:ext cx="4189413" cy="4524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7764" name="Picture 6" descr="圣诞卡3"/>
          <p:cNvPicPr>
            <a:picLocks noGrp="1" noChangeAspect="1" noChangeArrowheads="1"/>
          </p:cNvPicPr>
          <p:nvPr>
            <p:ph sz="quarter" idx="4294967295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140450" y="3765550"/>
            <a:ext cx="3003550" cy="2366963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17765" name="Picture 7" descr="j0292020"/>
          <p:cNvPicPr>
            <a:picLocks noGrp="1" noChangeAspect="1" noChangeArrowheads="1"/>
          </p:cNvPicPr>
          <p:nvPr>
            <p:ph sz="quarter" idx="4294967295"/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1787525"/>
            <a:ext cx="2660650" cy="4249738"/>
          </a:xfrm>
        </p:spPr>
      </p:pic>
      <p:sp>
        <p:nvSpPr>
          <p:cNvPr id="117766" name="Rectangle 4"/>
          <p:cNvSpPr>
            <a:spLocks noChangeArrowheads="1"/>
          </p:cNvSpPr>
          <p:nvPr/>
        </p:nvSpPr>
        <p:spPr bwMode="auto">
          <a:xfrm>
            <a:off x="5795963" y="3284538"/>
            <a:ext cx="26352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339966"/>
              </a:buClr>
              <a:buFont typeface="Wingdings" panose="05000000000000000000" pitchFamily="2" charset="2"/>
              <a:buChar char="q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SzPct val="90000"/>
              <a:buFont typeface="Wingdings" panose="05000000000000000000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339966"/>
              </a:buClr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kumimoji="1" lang="zh-CN" altLang="en-US" sz="2400" b="1" i="1">
                <a:solidFill>
                  <a:schemeClr val="accent2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休息一会儿。。。</a:t>
            </a:r>
          </a:p>
        </p:txBody>
      </p:sp>
      <p:sp>
        <p:nvSpPr>
          <p:cNvPr id="117767" name="WordArt 5"/>
          <p:cNvSpPr>
            <a:spLocks noChangeArrowheads="1" noChangeShapeType="1" noTextEdit="1"/>
          </p:cNvSpPr>
          <p:nvPr/>
        </p:nvSpPr>
        <p:spPr bwMode="auto">
          <a:xfrm>
            <a:off x="684213" y="3068638"/>
            <a:ext cx="720725" cy="1512887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r>
              <a:rPr lang="zh-CN" altLang="en-US" sz="3600" b="1" kern="10">
                <a:ln w="19050">
                  <a:solidFill>
                    <a:srgbClr val="99CCFF"/>
                  </a:solidFill>
                  <a:round/>
                  <a:headEnd/>
                  <a:tailEnd/>
                </a:ln>
                <a:solidFill>
                  <a:srgbClr val="0066CC"/>
                </a:solidFill>
                <a:effectLst>
                  <a:outerShdw dist="35921" dir="2700000" algn="ctr" rotWithShape="0">
                    <a:srgbClr val="990000"/>
                  </a:outerShdw>
                </a:effectLst>
                <a:latin typeface="宋体" panose="02010600030101010101" pitchFamily="2" charset="-122"/>
              </a:rPr>
              <a:t>研</a:t>
            </a:r>
          </a:p>
          <a:p>
            <a:r>
              <a:rPr lang="zh-CN" altLang="en-US" sz="3600" b="1" kern="10">
                <a:ln w="19050">
                  <a:solidFill>
                    <a:srgbClr val="99CCFF"/>
                  </a:solidFill>
                  <a:round/>
                  <a:headEnd/>
                  <a:tailEnd/>
                </a:ln>
                <a:solidFill>
                  <a:srgbClr val="0066CC"/>
                </a:solidFill>
                <a:effectLst>
                  <a:outerShdw dist="35921" dir="2700000" algn="ctr" rotWithShape="0">
                    <a:srgbClr val="990000"/>
                  </a:outerShdw>
                </a:effectLst>
                <a:latin typeface="宋体" panose="02010600030101010101" pitchFamily="2" charset="-122"/>
              </a:rPr>
              <a:t>究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6970D35-F187-425E-9656-61250DA94EE2}" type="slidenum">
              <a:rPr/>
              <a:pPr>
                <a:defRPr/>
              </a:pPr>
              <a:t>90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黑体"/>
        <a:cs typeface=""/>
      </a:majorFont>
      <a:minorFont>
        <a:latin typeface="Arial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3603</TotalTime>
  <Words>4938</Words>
  <Application>Microsoft Office PowerPoint</Application>
  <PresentationFormat>全屏显示(4:3)</PresentationFormat>
  <Paragraphs>1657</Paragraphs>
  <Slides>90</Slides>
  <Notes>12</Notes>
  <HiddenSlides>0</HiddenSlides>
  <MMClips>0</MMClips>
  <ScaleCrop>false</ScaleCrop>
  <HeadingPairs>
    <vt:vector size="8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3</vt:i4>
      </vt:variant>
      <vt:variant>
        <vt:lpstr>幻灯片标题</vt:lpstr>
      </vt:variant>
      <vt:variant>
        <vt:i4>90</vt:i4>
      </vt:variant>
    </vt:vector>
  </HeadingPairs>
  <TitlesOfParts>
    <vt:vector size="108" baseType="lpstr">
      <vt:lpstr>Arial Unicode MS</vt:lpstr>
      <vt:lpstr>Mangal</vt:lpstr>
      <vt:lpstr>黑体</vt:lpstr>
      <vt:lpstr>华文行楷</vt:lpstr>
      <vt:lpstr>华文新魏</vt:lpstr>
      <vt:lpstr>楷体_GB2312</vt:lpstr>
      <vt:lpstr>隶书</vt:lpstr>
      <vt:lpstr>宋体</vt:lpstr>
      <vt:lpstr>Arial</vt:lpstr>
      <vt:lpstr>Arial Narrow</vt:lpstr>
      <vt:lpstr>Courier New</vt:lpstr>
      <vt:lpstr>Georgia</vt:lpstr>
      <vt:lpstr>Times New Roman</vt:lpstr>
      <vt:lpstr>Wingdings</vt:lpstr>
      <vt:lpstr>默认设计模板</vt:lpstr>
      <vt:lpstr>Clip</vt:lpstr>
      <vt:lpstr>公式</vt:lpstr>
      <vt:lpstr>图表</vt:lpstr>
      <vt:lpstr>软件体系结构</vt:lpstr>
      <vt:lpstr>回顾：第一部分</vt:lpstr>
      <vt:lpstr>第二部分   数据库的设计、架构与实现</vt:lpstr>
      <vt:lpstr>第5章   数据库设计</vt:lpstr>
      <vt:lpstr>第1节   为什么要设计数据库？</vt:lpstr>
      <vt:lpstr>为什么需要设计数据库</vt:lpstr>
      <vt:lpstr>数据库设计概述</vt:lpstr>
      <vt:lpstr>设计过程 </vt:lpstr>
      <vt:lpstr>第2节   实体联系模型（E/R图）</vt:lpstr>
      <vt:lpstr>关系数据库中的基本概念</vt:lpstr>
      <vt:lpstr>实体 </vt:lpstr>
      <vt:lpstr>实体 </vt:lpstr>
      <vt:lpstr>属性</vt:lpstr>
      <vt:lpstr>属性</vt:lpstr>
      <vt:lpstr>联系</vt:lpstr>
      <vt:lpstr>联系</vt:lpstr>
      <vt:lpstr>联系 </vt:lpstr>
      <vt:lpstr>两个实体之间的联系</vt:lpstr>
      <vt:lpstr>联系的属性</vt:lpstr>
      <vt:lpstr>一个实例</vt:lpstr>
      <vt:lpstr>小结：E-R图</vt:lpstr>
      <vt:lpstr>教学管理系统的ER图</vt:lpstr>
      <vt:lpstr>关系数据模型的数据结构</vt:lpstr>
      <vt:lpstr>第3节   E/R图如何转换成关系或表？</vt:lpstr>
      <vt:lpstr>E-R图向关系模型的转换</vt:lpstr>
      <vt:lpstr>PowerPoint 演示文稿</vt:lpstr>
      <vt:lpstr>E-R图的修改与重构</vt:lpstr>
      <vt:lpstr>教学管理系统ER图(较完善)</vt:lpstr>
      <vt:lpstr>教师表（tblTeacher）</vt:lpstr>
      <vt:lpstr>学生表（tblStudent）</vt:lpstr>
      <vt:lpstr>课程表（tblCourse）</vt:lpstr>
      <vt:lpstr>授课表（tblTeaching）</vt:lpstr>
      <vt:lpstr>选课表（tblChoosing）</vt:lpstr>
      <vt:lpstr>学生成绩管理系统ER图（课堂练习）</vt:lpstr>
      <vt:lpstr>第4节   完整性约束</vt:lpstr>
      <vt:lpstr>数据完整性的类型 </vt:lpstr>
      <vt:lpstr>实体完整性</vt:lpstr>
      <vt:lpstr>实体完整性</vt:lpstr>
      <vt:lpstr>实体完整性</vt:lpstr>
      <vt:lpstr>引用完整性 </vt:lpstr>
      <vt:lpstr>引用完整性 </vt:lpstr>
      <vt:lpstr>引用完整性 </vt:lpstr>
      <vt:lpstr>第5节   范式与规范化理论</vt:lpstr>
      <vt:lpstr>规范化问题的提出</vt:lpstr>
      <vt:lpstr>问题的提出</vt:lpstr>
      <vt:lpstr>第一范式1NF</vt:lpstr>
      <vt:lpstr>第一范式1NF</vt:lpstr>
      <vt:lpstr>第一范式1NF</vt:lpstr>
      <vt:lpstr>第一范式1NF</vt:lpstr>
      <vt:lpstr>第一范式1NF</vt:lpstr>
      <vt:lpstr>第一范式1NF</vt:lpstr>
      <vt:lpstr>第一范式1NF</vt:lpstr>
      <vt:lpstr>第一范式1NF</vt:lpstr>
      <vt:lpstr>函数依赖</vt:lpstr>
      <vt:lpstr>函数依赖</vt:lpstr>
      <vt:lpstr>完全函数依赖与部分函数依赖</vt:lpstr>
      <vt:lpstr>例如</vt:lpstr>
      <vt:lpstr>第二范式2NF</vt:lpstr>
      <vt:lpstr>第二范式2NF</vt:lpstr>
      <vt:lpstr>第二范式2NF</vt:lpstr>
      <vt:lpstr>第二范式2NF</vt:lpstr>
      <vt:lpstr>第三范式3NF</vt:lpstr>
      <vt:lpstr>例2NF3NF（课堂练习）</vt:lpstr>
      <vt:lpstr>转换成2NF</vt:lpstr>
      <vt:lpstr>转化成3NF</vt:lpstr>
      <vt:lpstr>规范化小结</vt:lpstr>
      <vt:lpstr>规范化小结</vt:lpstr>
      <vt:lpstr>第6节   数据库规范化设计实例</vt:lpstr>
      <vt:lpstr>设计实例</vt:lpstr>
      <vt:lpstr>设计实例</vt:lpstr>
      <vt:lpstr>1NF</vt:lpstr>
      <vt:lpstr>存在的问题</vt:lpstr>
      <vt:lpstr>应用范式规范化设计</vt:lpstr>
      <vt:lpstr>2NF</vt:lpstr>
      <vt:lpstr>3NF</vt:lpstr>
      <vt:lpstr>实现关系</vt:lpstr>
      <vt:lpstr>实现关系</vt:lpstr>
      <vt:lpstr>应用第三范式规范化</vt:lpstr>
      <vt:lpstr>课堂练习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本章小结</vt:lpstr>
      <vt:lpstr>       下课了。。。</vt:lpstr>
    </vt:vector>
  </TitlesOfParts>
  <Company>BeiJing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薛开庆</dc:creator>
  <cp:lastModifiedBy>薛开庆</cp:lastModifiedBy>
  <cp:revision>385</cp:revision>
  <dcterms:created xsi:type="dcterms:W3CDTF">2005-06-22T06:00:03Z</dcterms:created>
  <dcterms:modified xsi:type="dcterms:W3CDTF">2021-03-19T08:21:18Z</dcterms:modified>
</cp:coreProperties>
</file>